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66" r:id="rId4"/>
    <p:sldId id="294" r:id="rId5"/>
    <p:sldId id="264" r:id="rId6"/>
    <p:sldId id="267" r:id="rId7"/>
    <p:sldId id="265" r:id="rId8"/>
    <p:sldId id="280" r:id="rId9"/>
    <p:sldId id="281" r:id="rId10"/>
    <p:sldId id="268" r:id="rId11"/>
    <p:sldId id="269" r:id="rId12"/>
    <p:sldId id="295" r:id="rId13"/>
    <p:sldId id="271" r:id="rId14"/>
    <p:sldId id="270" r:id="rId15"/>
    <p:sldId id="275" r:id="rId16"/>
    <p:sldId id="276" r:id="rId17"/>
    <p:sldId id="274" r:id="rId18"/>
    <p:sldId id="282" r:id="rId19"/>
    <p:sldId id="284" r:id="rId20"/>
    <p:sldId id="285" r:id="rId21"/>
    <p:sldId id="286" r:id="rId22"/>
    <p:sldId id="287" r:id="rId23"/>
    <p:sldId id="288" r:id="rId24"/>
    <p:sldId id="289" r:id="rId25"/>
    <p:sldId id="290" r:id="rId26"/>
    <p:sldId id="291" r:id="rId27"/>
    <p:sldId id="292" r:id="rId28"/>
    <p:sldId id="29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52E9B0-83B8-42FB-8E5F-8FAD8BF4FF33}" v="4546" dt="2025-11-03T13:06:24.3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891" autoAdjust="0"/>
  </p:normalViewPr>
  <p:slideViewPr>
    <p:cSldViewPr snapToGrid="0">
      <p:cViewPr varScale="1">
        <p:scale>
          <a:sx n="49" d="100"/>
          <a:sy n="49" d="100"/>
        </p:scale>
        <p:origin x="13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Da Cunha Lewin" userId="4410f602-03e3-4560-986c-673c80c2e7fc" providerId="ADAL" clId="{24CFD7E2-DFEA-40A0-8D2D-A5F06CB1B9C4}"/>
    <pc:docChg chg="undo custSel addSld delSld modSld sldOrd modShowInfo">
      <pc:chgData name="Caroline Da Cunha Lewin" userId="4410f602-03e3-4560-986c-673c80c2e7fc" providerId="ADAL" clId="{24CFD7E2-DFEA-40A0-8D2D-A5F06CB1B9C4}" dt="2025-11-03T13:06:24.281" v="21572" actId="20577"/>
      <pc:docMkLst>
        <pc:docMk/>
      </pc:docMkLst>
      <pc:sldChg chg="delSp modSp add mod delAnim">
        <pc:chgData name="Caroline Da Cunha Lewin" userId="4410f602-03e3-4560-986c-673c80c2e7fc" providerId="ADAL" clId="{24CFD7E2-DFEA-40A0-8D2D-A5F06CB1B9C4}" dt="2025-11-03T13:06:24.281" v="21572" actId="20577"/>
        <pc:sldMkLst>
          <pc:docMk/>
          <pc:sldMk cId="3802364334" sldId="256"/>
        </pc:sldMkLst>
        <pc:spChg chg="mod">
          <ac:chgData name="Caroline Da Cunha Lewin" userId="4410f602-03e3-4560-986c-673c80c2e7fc" providerId="ADAL" clId="{24CFD7E2-DFEA-40A0-8D2D-A5F06CB1B9C4}" dt="2025-10-20T15:11:02.648" v="479" actId="1076"/>
          <ac:spMkLst>
            <pc:docMk/>
            <pc:sldMk cId="3802364334" sldId="256"/>
            <ac:spMk id="2" creationId="{8FBA7A83-6E28-A073-7EB8-07EBD74FF4D6}"/>
          </ac:spMkLst>
        </pc:spChg>
        <pc:spChg chg="mod">
          <ac:chgData name="Caroline Da Cunha Lewin" userId="4410f602-03e3-4560-986c-673c80c2e7fc" providerId="ADAL" clId="{24CFD7E2-DFEA-40A0-8D2D-A5F06CB1B9C4}" dt="2025-11-03T13:06:24.281" v="21572" actId="20577"/>
          <ac:spMkLst>
            <pc:docMk/>
            <pc:sldMk cId="3802364334" sldId="256"/>
            <ac:spMk id="3" creationId="{06F3A5D3-E267-7372-2513-85C4CB743FA9}"/>
          </ac:spMkLst>
        </pc:spChg>
        <pc:spChg chg="mod">
          <ac:chgData name="Caroline Da Cunha Lewin" userId="4410f602-03e3-4560-986c-673c80c2e7fc" providerId="ADAL" clId="{24CFD7E2-DFEA-40A0-8D2D-A5F06CB1B9C4}" dt="2025-10-20T15:11:08.324" v="480" actId="1076"/>
          <ac:spMkLst>
            <pc:docMk/>
            <pc:sldMk cId="3802364334" sldId="256"/>
            <ac:spMk id="6" creationId="{5295A8C7-9ED0-97D1-4AC2-13F2BA5B8175}"/>
          </ac:spMkLst>
        </pc:spChg>
      </pc:sldChg>
      <pc:sldChg chg="delSp modSp add del mod delAnim modNotesTx">
        <pc:chgData name="Caroline Da Cunha Lewin" userId="4410f602-03e3-4560-986c-673c80c2e7fc" providerId="ADAL" clId="{24CFD7E2-DFEA-40A0-8D2D-A5F06CB1B9C4}" dt="2025-10-20T15:17:27.029" v="1426" actId="47"/>
        <pc:sldMkLst>
          <pc:docMk/>
          <pc:sldMk cId="3099495723" sldId="257"/>
        </pc:sldMkLst>
      </pc:sldChg>
      <pc:sldChg chg="modSp add mod modTransition modAnim modNotesTx">
        <pc:chgData name="Caroline Da Cunha Lewin" userId="4410f602-03e3-4560-986c-673c80c2e7fc" providerId="ADAL" clId="{24CFD7E2-DFEA-40A0-8D2D-A5F06CB1B9C4}" dt="2025-10-30T09:41:52.903" v="17491" actId="20577"/>
        <pc:sldMkLst>
          <pc:docMk/>
          <pc:sldMk cId="1212188132" sldId="258"/>
        </pc:sldMkLst>
        <pc:spChg chg="mod">
          <ac:chgData name="Caroline Da Cunha Lewin" userId="4410f602-03e3-4560-986c-673c80c2e7fc" providerId="ADAL" clId="{24CFD7E2-DFEA-40A0-8D2D-A5F06CB1B9C4}" dt="2025-10-20T15:13:07.761" v="528" actId="20577"/>
          <ac:spMkLst>
            <pc:docMk/>
            <pc:sldMk cId="1212188132" sldId="258"/>
            <ac:spMk id="2" creationId="{4E418B7C-462C-E028-4891-F7A02E7246F8}"/>
          </ac:spMkLst>
        </pc:spChg>
        <pc:spChg chg="mod">
          <ac:chgData name="Caroline Da Cunha Lewin" userId="4410f602-03e3-4560-986c-673c80c2e7fc" providerId="ADAL" clId="{24CFD7E2-DFEA-40A0-8D2D-A5F06CB1B9C4}" dt="2025-10-30T09:41:52.903" v="17491" actId="20577"/>
          <ac:spMkLst>
            <pc:docMk/>
            <pc:sldMk cId="1212188132" sldId="258"/>
            <ac:spMk id="3" creationId="{8B402870-5C23-87CF-22F4-BBC0DE9B94AE}"/>
          </ac:spMkLst>
        </pc:spChg>
      </pc:sldChg>
      <pc:sldChg chg="addSp delSp modSp add del mod ord modNotesTx">
        <pc:chgData name="Caroline Da Cunha Lewin" userId="4410f602-03e3-4560-986c-673c80c2e7fc" providerId="ADAL" clId="{24CFD7E2-DFEA-40A0-8D2D-A5F06CB1B9C4}" dt="2025-10-21T12:41:43.479" v="11118" actId="47"/>
        <pc:sldMkLst>
          <pc:docMk/>
          <pc:sldMk cId="3551501283" sldId="259"/>
        </pc:sldMkLst>
      </pc:sldChg>
      <pc:sldChg chg="modSp add del mod modAnim modNotesTx">
        <pc:chgData name="Caroline Da Cunha Lewin" userId="4410f602-03e3-4560-986c-673c80c2e7fc" providerId="ADAL" clId="{24CFD7E2-DFEA-40A0-8D2D-A5F06CB1B9C4}" dt="2025-10-30T09:34:58.397" v="17452" actId="47"/>
        <pc:sldMkLst>
          <pc:docMk/>
          <pc:sldMk cId="37826865" sldId="260"/>
        </pc:sldMkLst>
      </pc:sldChg>
      <pc:sldChg chg="modSp add del mod ord modAnim modNotesTx">
        <pc:chgData name="Caroline Da Cunha Lewin" userId="4410f602-03e3-4560-986c-673c80c2e7fc" providerId="ADAL" clId="{24CFD7E2-DFEA-40A0-8D2D-A5F06CB1B9C4}" dt="2025-10-30T09:34:50.542" v="17450" actId="47"/>
        <pc:sldMkLst>
          <pc:docMk/>
          <pc:sldMk cId="594497468" sldId="261"/>
        </pc:sldMkLst>
      </pc:sldChg>
      <pc:sldChg chg="modSp add del mod modAnim modNotesTx">
        <pc:chgData name="Caroline Da Cunha Lewin" userId="4410f602-03e3-4560-986c-673c80c2e7fc" providerId="ADAL" clId="{24CFD7E2-DFEA-40A0-8D2D-A5F06CB1B9C4}" dt="2025-10-30T09:35:11.693" v="17455" actId="47"/>
        <pc:sldMkLst>
          <pc:docMk/>
          <pc:sldMk cId="2134957375" sldId="262"/>
        </pc:sldMkLst>
      </pc:sldChg>
      <pc:sldChg chg="modSp add del mod modAnim modNotesTx">
        <pc:chgData name="Caroline Da Cunha Lewin" userId="4410f602-03e3-4560-986c-673c80c2e7fc" providerId="ADAL" clId="{24CFD7E2-DFEA-40A0-8D2D-A5F06CB1B9C4}" dt="2025-10-30T09:34:53.255" v="17451" actId="47"/>
        <pc:sldMkLst>
          <pc:docMk/>
          <pc:sldMk cId="533069741" sldId="263"/>
        </pc:sldMkLst>
      </pc:sldChg>
      <pc:sldChg chg="addSp delSp modSp add mod ord modTransition modAnim modNotesTx">
        <pc:chgData name="Caroline Da Cunha Lewin" userId="4410f602-03e3-4560-986c-673c80c2e7fc" providerId="ADAL" clId="{24CFD7E2-DFEA-40A0-8D2D-A5F06CB1B9C4}" dt="2025-11-03T12:01:46.499" v="21540" actId="20577"/>
        <pc:sldMkLst>
          <pc:docMk/>
          <pc:sldMk cId="2611623089" sldId="264"/>
        </pc:sldMkLst>
        <pc:spChg chg="mod">
          <ac:chgData name="Caroline Da Cunha Lewin" userId="4410f602-03e3-4560-986c-673c80c2e7fc" providerId="ADAL" clId="{24CFD7E2-DFEA-40A0-8D2D-A5F06CB1B9C4}" dt="2025-10-28T09:17:16.594" v="12301" actId="20577"/>
          <ac:spMkLst>
            <pc:docMk/>
            <pc:sldMk cId="2611623089" sldId="264"/>
            <ac:spMk id="2" creationId="{92B4A640-6CAE-B0BF-52E9-FE981763A5BA}"/>
          </ac:spMkLst>
        </pc:spChg>
        <pc:graphicFrameChg chg="add mod">
          <ac:chgData name="Caroline Da Cunha Lewin" userId="4410f602-03e3-4560-986c-673c80c2e7fc" providerId="ADAL" clId="{24CFD7E2-DFEA-40A0-8D2D-A5F06CB1B9C4}" dt="2025-10-20T16:08:38.289" v="7080"/>
          <ac:graphicFrameMkLst>
            <pc:docMk/>
            <pc:sldMk cId="2611623089" sldId="264"/>
            <ac:graphicFrameMk id="9" creationId="{8E1523BA-AF5E-3A13-0D09-1AB87CF64DD9}"/>
          </ac:graphicFrameMkLst>
        </pc:graphicFrameChg>
      </pc:sldChg>
      <pc:sldChg chg="addSp delSp modSp add mod modAnim modNotesTx">
        <pc:chgData name="Caroline Da Cunha Lewin" userId="4410f602-03e3-4560-986c-673c80c2e7fc" providerId="ADAL" clId="{24CFD7E2-DFEA-40A0-8D2D-A5F06CB1B9C4}" dt="2025-10-30T10:11:22.439" v="18382" actId="1076"/>
        <pc:sldMkLst>
          <pc:docMk/>
          <pc:sldMk cId="1212076811" sldId="265"/>
        </pc:sldMkLst>
        <pc:spChg chg="mod">
          <ac:chgData name="Caroline Da Cunha Lewin" userId="4410f602-03e3-4560-986c-673c80c2e7fc" providerId="ADAL" clId="{24CFD7E2-DFEA-40A0-8D2D-A5F06CB1B9C4}" dt="2025-10-21T12:23:16.973" v="9680" actId="20577"/>
          <ac:spMkLst>
            <pc:docMk/>
            <pc:sldMk cId="1212076811" sldId="265"/>
            <ac:spMk id="2" creationId="{08826975-6A56-154E-4775-55B27ED3FE9B}"/>
          </ac:spMkLst>
        </pc:spChg>
        <pc:spChg chg="add mod">
          <ac:chgData name="Caroline Da Cunha Lewin" userId="4410f602-03e3-4560-986c-673c80c2e7fc" providerId="ADAL" clId="{24CFD7E2-DFEA-40A0-8D2D-A5F06CB1B9C4}" dt="2025-10-30T10:11:22.439" v="18382" actId="1076"/>
          <ac:spMkLst>
            <pc:docMk/>
            <pc:sldMk cId="1212076811" sldId="265"/>
            <ac:spMk id="5" creationId="{BD763DD5-546B-F2B7-ED6D-E86B1F8A63AE}"/>
          </ac:spMkLst>
        </pc:spChg>
      </pc:sldChg>
      <pc:sldChg chg="modSp add mod modAnim modNotesTx">
        <pc:chgData name="Caroline Da Cunha Lewin" userId="4410f602-03e3-4560-986c-673c80c2e7fc" providerId="ADAL" clId="{24CFD7E2-DFEA-40A0-8D2D-A5F06CB1B9C4}" dt="2025-10-30T09:41:44.352" v="17490" actId="20577"/>
        <pc:sldMkLst>
          <pc:docMk/>
          <pc:sldMk cId="653152220" sldId="266"/>
        </pc:sldMkLst>
        <pc:spChg chg="mod">
          <ac:chgData name="Caroline Da Cunha Lewin" userId="4410f602-03e3-4560-986c-673c80c2e7fc" providerId="ADAL" clId="{24CFD7E2-DFEA-40A0-8D2D-A5F06CB1B9C4}" dt="2025-10-20T16:20:33.506" v="8968" actId="6549"/>
          <ac:spMkLst>
            <pc:docMk/>
            <pc:sldMk cId="653152220" sldId="266"/>
            <ac:spMk id="2" creationId="{48D9BBAF-6866-452B-99DB-9B1DEF8E53CD}"/>
          </ac:spMkLst>
        </pc:spChg>
        <pc:spChg chg="mod">
          <ac:chgData name="Caroline Da Cunha Lewin" userId="4410f602-03e3-4560-986c-673c80c2e7fc" providerId="ADAL" clId="{24CFD7E2-DFEA-40A0-8D2D-A5F06CB1B9C4}" dt="2025-10-30T09:41:44.352" v="17490" actId="20577"/>
          <ac:spMkLst>
            <pc:docMk/>
            <pc:sldMk cId="653152220" sldId="266"/>
            <ac:spMk id="3" creationId="{3239BCC6-942E-8A07-6296-E4CDEA9FC5AE}"/>
          </ac:spMkLst>
        </pc:spChg>
      </pc:sldChg>
      <pc:sldChg chg="addSp delSp modSp add mod delAnim modAnim modNotesTx">
        <pc:chgData name="Caroline Da Cunha Lewin" userId="4410f602-03e3-4560-986c-673c80c2e7fc" providerId="ADAL" clId="{24CFD7E2-DFEA-40A0-8D2D-A5F06CB1B9C4}" dt="2025-11-03T11:26:40.263" v="21336" actId="20577"/>
        <pc:sldMkLst>
          <pc:docMk/>
          <pc:sldMk cId="973945326" sldId="267"/>
        </pc:sldMkLst>
        <pc:spChg chg="mod">
          <ac:chgData name="Caroline Da Cunha Lewin" userId="4410f602-03e3-4560-986c-673c80c2e7fc" providerId="ADAL" clId="{24CFD7E2-DFEA-40A0-8D2D-A5F06CB1B9C4}" dt="2025-11-03T11:23:53.223" v="21293" actId="1076"/>
          <ac:spMkLst>
            <pc:docMk/>
            <pc:sldMk cId="973945326" sldId="267"/>
            <ac:spMk id="4" creationId="{274ED68D-7887-4BD3-8E34-09544904A83F}"/>
          </ac:spMkLst>
        </pc:spChg>
        <pc:spChg chg="add del">
          <ac:chgData name="Caroline Da Cunha Lewin" userId="4410f602-03e3-4560-986c-673c80c2e7fc" providerId="ADAL" clId="{24CFD7E2-DFEA-40A0-8D2D-A5F06CB1B9C4}" dt="2025-11-03T11:24:22.577" v="21300" actId="478"/>
          <ac:spMkLst>
            <pc:docMk/>
            <pc:sldMk cId="973945326" sldId="267"/>
            <ac:spMk id="9" creationId="{E250DEBA-BA02-C5BE-9E3A-F05B001FE8AA}"/>
          </ac:spMkLst>
        </pc:spChg>
        <pc:spChg chg="add mod">
          <ac:chgData name="Caroline Da Cunha Lewin" userId="4410f602-03e3-4560-986c-673c80c2e7fc" providerId="ADAL" clId="{24CFD7E2-DFEA-40A0-8D2D-A5F06CB1B9C4}" dt="2025-11-03T11:26:09.320" v="21331" actId="1076"/>
          <ac:spMkLst>
            <pc:docMk/>
            <pc:sldMk cId="973945326" sldId="267"/>
            <ac:spMk id="11" creationId="{757E09AB-074F-AC98-0CFD-5B3C937834DC}"/>
          </ac:spMkLst>
        </pc:spChg>
        <pc:spChg chg="add mod">
          <ac:chgData name="Caroline Da Cunha Lewin" userId="4410f602-03e3-4560-986c-673c80c2e7fc" providerId="ADAL" clId="{24CFD7E2-DFEA-40A0-8D2D-A5F06CB1B9C4}" dt="2025-11-03T11:26:09.320" v="21331" actId="1076"/>
          <ac:spMkLst>
            <pc:docMk/>
            <pc:sldMk cId="973945326" sldId="267"/>
            <ac:spMk id="13" creationId="{4670ED5B-DC09-5D1B-9E85-93F915CEAE9B}"/>
          </ac:spMkLst>
        </pc:spChg>
        <pc:spChg chg="add mod">
          <ac:chgData name="Caroline Da Cunha Lewin" userId="4410f602-03e3-4560-986c-673c80c2e7fc" providerId="ADAL" clId="{24CFD7E2-DFEA-40A0-8D2D-A5F06CB1B9C4}" dt="2025-11-03T11:26:09.320" v="21331" actId="1076"/>
          <ac:spMkLst>
            <pc:docMk/>
            <pc:sldMk cId="973945326" sldId="267"/>
            <ac:spMk id="15" creationId="{00C56C7B-98A7-771D-F3B8-47A4817D5535}"/>
          </ac:spMkLst>
        </pc:spChg>
        <pc:spChg chg="add mod">
          <ac:chgData name="Caroline Da Cunha Lewin" userId="4410f602-03e3-4560-986c-673c80c2e7fc" providerId="ADAL" clId="{24CFD7E2-DFEA-40A0-8D2D-A5F06CB1B9C4}" dt="2025-11-03T11:26:09.320" v="21331" actId="1076"/>
          <ac:spMkLst>
            <pc:docMk/>
            <pc:sldMk cId="973945326" sldId="267"/>
            <ac:spMk id="17" creationId="{C5C15D39-21B4-C40F-2D7D-EECADE555281}"/>
          </ac:spMkLst>
        </pc:spChg>
        <pc:spChg chg="add mod">
          <ac:chgData name="Caroline Da Cunha Lewin" userId="4410f602-03e3-4560-986c-673c80c2e7fc" providerId="ADAL" clId="{24CFD7E2-DFEA-40A0-8D2D-A5F06CB1B9C4}" dt="2025-11-03T11:26:09.320" v="21331" actId="1076"/>
          <ac:spMkLst>
            <pc:docMk/>
            <pc:sldMk cId="973945326" sldId="267"/>
            <ac:spMk id="19" creationId="{0BBEA800-13B8-A718-87E5-16C550566C7F}"/>
          </ac:spMkLst>
        </pc:spChg>
        <pc:graphicFrameChg chg="add del mod modGraphic">
          <ac:chgData name="Caroline Da Cunha Lewin" userId="4410f602-03e3-4560-986c-673c80c2e7fc" providerId="ADAL" clId="{24CFD7E2-DFEA-40A0-8D2D-A5F06CB1B9C4}" dt="2025-11-03T11:24:01.141" v="21295" actId="478"/>
          <ac:graphicFrameMkLst>
            <pc:docMk/>
            <pc:sldMk cId="973945326" sldId="267"/>
            <ac:graphicFrameMk id="8" creationId="{FCFC24B4-2E98-DBCC-CDD4-4650AA8EECBC}"/>
          </ac:graphicFrameMkLst>
        </pc:graphicFrameChg>
        <pc:picChg chg="add mod">
          <ac:chgData name="Caroline Da Cunha Lewin" userId="4410f602-03e3-4560-986c-673c80c2e7fc" providerId="ADAL" clId="{24CFD7E2-DFEA-40A0-8D2D-A5F06CB1B9C4}" dt="2025-11-03T11:26:11.273" v="21332" actId="1076"/>
          <ac:picMkLst>
            <pc:docMk/>
            <pc:sldMk cId="973945326" sldId="267"/>
            <ac:picMk id="5" creationId="{ED5CFA22-B829-0811-64B0-2CE8E394D049}"/>
          </ac:picMkLst>
        </pc:picChg>
      </pc:sldChg>
      <pc:sldChg chg="modSp add mod ord modAnim modNotesTx">
        <pc:chgData name="Caroline Da Cunha Lewin" userId="4410f602-03e3-4560-986c-673c80c2e7fc" providerId="ADAL" clId="{24CFD7E2-DFEA-40A0-8D2D-A5F06CB1B9C4}" dt="2025-10-31T20:47:50.641" v="21018"/>
        <pc:sldMkLst>
          <pc:docMk/>
          <pc:sldMk cId="4170582297" sldId="268"/>
        </pc:sldMkLst>
        <pc:spChg chg="mod">
          <ac:chgData name="Caroline Da Cunha Lewin" userId="4410f602-03e3-4560-986c-673c80c2e7fc" providerId="ADAL" clId="{24CFD7E2-DFEA-40A0-8D2D-A5F06CB1B9C4}" dt="2025-10-30T09:08:50.165" v="14991" actId="27636"/>
          <ac:spMkLst>
            <pc:docMk/>
            <pc:sldMk cId="4170582297" sldId="268"/>
            <ac:spMk id="2" creationId="{3DAFEEC2-C4B9-DD9F-1A35-AE4BBD17828D}"/>
          </ac:spMkLst>
        </pc:spChg>
        <pc:spChg chg="mod">
          <ac:chgData name="Caroline Da Cunha Lewin" userId="4410f602-03e3-4560-986c-673c80c2e7fc" providerId="ADAL" clId="{24CFD7E2-DFEA-40A0-8D2D-A5F06CB1B9C4}" dt="2025-10-30T09:20:29.497" v="15807" actId="27636"/>
          <ac:spMkLst>
            <pc:docMk/>
            <pc:sldMk cId="4170582297" sldId="268"/>
            <ac:spMk id="6" creationId="{30FFB68A-C3B1-7690-AF02-E382086EF2CA}"/>
          </ac:spMkLst>
        </pc:spChg>
      </pc:sldChg>
      <pc:sldChg chg="modSp add mod ord modAnim modNotesTx">
        <pc:chgData name="Caroline Da Cunha Lewin" userId="4410f602-03e3-4560-986c-673c80c2e7fc" providerId="ADAL" clId="{24CFD7E2-DFEA-40A0-8D2D-A5F06CB1B9C4}" dt="2025-10-31T09:45:45.872" v="19970" actId="404"/>
        <pc:sldMkLst>
          <pc:docMk/>
          <pc:sldMk cId="1262259257" sldId="269"/>
        </pc:sldMkLst>
        <pc:spChg chg="mod">
          <ac:chgData name="Caroline Da Cunha Lewin" userId="4410f602-03e3-4560-986c-673c80c2e7fc" providerId="ADAL" clId="{24CFD7E2-DFEA-40A0-8D2D-A5F06CB1B9C4}" dt="2025-10-30T09:08:54.204" v="14995" actId="27636"/>
          <ac:spMkLst>
            <pc:docMk/>
            <pc:sldMk cId="1262259257" sldId="269"/>
            <ac:spMk id="2" creationId="{664C9A34-DF51-247A-DC66-BA6ED1BAE718}"/>
          </ac:spMkLst>
        </pc:spChg>
        <pc:spChg chg="mod">
          <ac:chgData name="Caroline Da Cunha Lewin" userId="4410f602-03e3-4560-986c-673c80c2e7fc" providerId="ADAL" clId="{24CFD7E2-DFEA-40A0-8D2D-A5F06CB1B9C4}" dt="2025-10-31T09:45:45.872" v="19970" actId="404"/>
          <ac:spMkLst>
            <pc:docMk/>
            <pc:sldMk cId="1262259257" sldId="269"/>
            <ac:spMk id="6" creationId="{13177EEA-F766-E7E3-6C99-FEB453E41A6B}"/>
          </ac:spMkLst>
        </pc:spChg>
      </pc:sldChg>
      <pc:sldChg chg="addSp delSp modSp add mod ord modAnim">
        <pc:chgData name="Caroline Da Cunha Lewin" userId="4410f602-03e3-4560-986c-673c80c2e7fc" providerId="ADAL" clId="{24CFD7E2-DFEA-40A0-8D2D-A5F06CB1B9C4}" dt="2025-10-31T09:46:56.971" v="19997"/>
        <pc:sldMkLst>
          <pc:docMk/>
          <pc:sldMk cId="2990915765" sldId="270"/>
        </pc:sldMkLst>
        <pc:spChg chg="mod">
          <ac:chgData name="Caroline Da Cunha Lewin" userId="4410f602-03e3-4560-986c-673c80c2e7fc" providerId="ADAL" clId="{24CFD7E2-DFEA-40A0-8D2D-A5F06CB1B9C4}" dt="2025-10-30T10:20:49.365" v="18883" actId="20577"/>
          <ac:spMkLst>
            <pc:docMk/>
            <pc:sldMk cId="2990915765" sldId="270"/>
            <ac:spMk id="2" creationId="{2B0A2C23-3627-79FC-F453-ECCA5831BA67}"/>
          </ac:spMkLst>
        </pc:spChg>
        <pc:spChg chg="add mod">
          <ac:chgData name="Caroline Da Cunha Lewin" userId="4410f602-03e3-4560-986c-673c80c2e7fc" providerId="ADAL" clId="{24CFD7E2-DFEA-40A0-8D2D-A5F06CB1B9C4}" dt="2025-10-30T10:20:39.328" v="18866" actId="20577"/>
          <ac:spMkLst>
            <pc:docMk/>
            <pc:sldMk cId="2990915765" sldId="270"/>
            <ac:spMk id="5" creationId="{2B995ACE-E56F-60E2-C9C8-BC75E03F8FC7}"/>
          </ac:spMkLst>
        </pc:spChg>
      </pc:sldChg>
      <pc:sldChg chg="modSp add del mod">
        <pc:chgData name="Caroline Da Cunha Lewin" userId="4410f602-03e3-4560-986c-673c80c2e7fc" providerId="ADAL" clId="{24CFD7E2-DFEA-40A0-8D2D-A5F06CB1B9C4}" dt="2025-10-21T12:47:12.745" v="11757" actId="47"/>
        <pc:sldMkLst>
          <pc:docMk/>
          <pc:sldMk cId="382575470" sldId="271"/>
        </pc:sldMkLst>
      </pc:sldChg>
      <pc:sldChg chg="addSp delSp modSp add mod modAnim modNotesTx">
        <pc:chgData name="Caroline Da Cunha Lewin" userId="4410f602-03e3-4560-986c-673c80c2e7fc" providerId="ADAL" clId="{24CFD7E2-DFEA-40A0-8D2D-A5F06CB1B9C4}" dt="2025-11-03T09:47:46.903" v="21186" actId="20577"/>
        <pc:sldMkLst>
          <pc:docMk/>
          <pc:sldMk cId="3867111695" sldId="271"/>
        </pc:sldMkLst>
        <pc:spChg chg="mod">
          <ac:chgData name="Caroline Da Cunha Lewin" userId="4410f602-03e3-4560-986c-673c80c2e7fc" providerId="ADAL" clId="{24CFD7E2-DFEA-40A0-8D2D-A5F06CB1B9C4}" dt="2025-10-31T09:47:03.315" v="20012" actId="20577"/>
          <ac:spMkLst>
            <pc:docMk/>
            <pc:sldMk cId="3867111695" sldId="271"/>
            <ac:spMk id="2" creationId="{9197A6EA-B23F-9C1D-FA51-30B798FCF711}"/>
          </ac:spMkLst>
        </pc:spChg>
        <pc:spChg chg="mod">
          <ac:chgData name="Caroline Da Cunha Lewin" userId="4410f602-03e3-4560-986c-673c80c2e7fc" providerId="ADAL" clId="{24CFD7E2-DFEA-40A0-8D2D-A5F06CB1B9C4}" dt="2025-10-31T09:46:10.734" v="19971" actId="1076"/>
          <ac:spMkLst>
            <pc:docMk/>
            <pc:sldMk cId="3867111695" sldId="271"/>
            <ac:spMk id="5" creationId="{ABE304B6-3FA1-AD74-29F7-6A4EA1F9CD24}"/>
          </ac:spMkLst>
        </pc:spChg>
      </pc:sldChg>
      <pc:sldChg chg="addSp delSp modSp add del mod delAnim modAnim">
        <pc:chgData name="Caroline Da Cunha Lewin" userId="4410f602-03e3-4560-986c-673c80c2e7fc" providerId="ADAL" clId="{24CFD7E2-DFEA-40A0-8D2D-A5F06CB1B9C4}" dt="2025-10-28T09:29:39.541" v="12717" actId="47"/>
        <pc:sldMkLst>
          <pc:docMk/>
          <pc:sldMk cId="4052082953" sldId="272"/>
        </pc:sldMkLst>
      </pc:sldChg>
      <pc:sldChg chg="addSp delSp modSp add del mod delAnim modAnim">
        <pc:chgData name="Caroline Da Cunha Lewin" userId="4410f602-03e3-4560-986c-673c80c2e7fc" providerId="ADAL" clId="{24CFD7E2-DFEA-40A0-8D2D-A5F06CB1B9C4}" dt="2025-10-28T09:32:43.323" v="12836" actId="47"/>
        <pc:sldMkLst>
          <pc:docMk/>
          <pc:sldMk cId="2348823527" sldId="273"/>
        </pc:sldMkLst>
      </pc:sldChg>
      <pc:sldChg chg="addSp delSp modSp add mod addAnim delAnim modAnim">
        <pc:chgData name="Caroline Da Cunha Lewin" userId="4410f602-03e3-4560-986c-673c80c2e7fc" providerId="ADAL" clId="{24CFD7E2-DFEA-40A0-8D2D-A5F06CB1B9C4}" dt="2025-10-31T09:46:28.859" v="19995" actId="20577"/>
        <pc:sldMkLst>
          <pc:docMk/>
          <pc:sldMk cId="3283620512" sldId="274"/>
        </pc:sldMkLst>
        <pc:spChg chg="add del mod">
          <ac:chgData name="Caroline Da Cunha Lewin" userId="4410f602-03e3-4560-986c-673c80c2e7fc" providerId="ADAL" clId="{24CFD7E2-DFEA-40A0-8D2D-A5F06CB1B9C4}" dt="2025-10-31T09:46:28.859" v="19995" actId="20577"/>
          <ac:spMkLst>
            <pc:docMk/>
            <pc:sldMk cId="3283620512" sldId="274"/>
            <ac:spMk id="3" creationId="{39CE37FD-BF46-C49D-EDD4-404E003D4AA1}"/>
          </ac:spMkLst>
        </pc:spChg>
      </pc:sldChg>
      <pc:sldChg chg="addSp delSp modSp add mod ord delAnim modAnim">
        <pc:chgData name="Caroline Da Cunha Lewin" userId="4410f602-03e3-4560-986c-673c80c2e7fc" providerId="ADAL" clId="{24CFD7E2-DFEA-40A0-8D2D-A5F06CB1B9C4}" dt="2025-10-30T10:20:57.571" v="18885" actId="113"/>
        <pc:sldMkLst>
          <pc:docMk/>
          <pc:sldMk cId="702018011" sldId="275"/>
        </pc:sldMkLst>
        <pc:spChg chg="mod">
          <ac:chgData name="Caroline Da Cunha Lewin" userId="4410f602-03e3-4560-986c-673c80c2e7fc" providerId="ADAL" clId="{24CFD7E2-DFEA-40A0-8D2D-A5F06CB1B9C4}" dt="2025-10-30T10:20:57.571" v="18885" actId="113"/>
          <ac:spMkLst>
            <pc:docMk/>
            <pc:sldMk cId="702018011" sldId="275"/>
            <ac:spMk id="2" creationId="{27A0FB7F-18B0-4DEF-9784-51D435420643}"/>
          </ac:spMkLst>
        </pc:spChg>
        <pc:graphicFrameChg chg="add mod modGraphic">
          <ac:chgData name="Caroline Da Cunha Lewin" userId="4410f602-03e3-4560-986c-673c80c2e7fc" providerId="ADAL" clId="{24CFD7E2-DFEA-40A0-8D2D-A5F06CB1B9C4}" dt="2025-10-28T09:53:22.540" v="14248" actId="20577"/>
          <ac:graphicFrameMkLst>
            <pc:docMk/>
            <pc:sldMk cId="702018011" sldId="275"/>
            <ac:graphicFrameMk id="5" creationId="{5AB14BA3-09A6-96A6-0835-9C2E288E01C0}"/>
          </ac:graphicFrameMkLst>
        </pc:graphicFrameChg>
      </pc:sldChg>
      <pc:sldChg chg="modSp add mod modNotesTx">
        <pc:chgData name="Caroline Da Cunha Lewin" userId="4410f602-03e3-4560-986c-673c80c2e7fc" providerId="ADAL" clId="{24CFD7E2-DFEA-40A0-8D2D-A5F06CB1B9C4}" dt="2025-10-30T10:20:59.969" v="18886" actId="113"/>
        <pc:sldMkLst>
          <pc:docMk/>
          <pc:sldMk cId="4115121747" sldId="276"/>
        </pc:sldMkLst>
        <pc:spChg chg="mod">
          <ac:chgData name="Caroline Da Cunha Lewin" userId="4410f602-03e3-4560-986c-673c80c2e7fc" providerId="ADAL" clId="{24CFD7E2-DFEA-40A0-8D2D-A5F06CB1B9C4}" dt="2025-10-30T10:20:59.969" v="18886" actId="113"/>
          <ac:spMkLst>
            <pc:docMk/>
            <pc:sldMk cId="4115121747" sldId="276"/>
            <ac:spMk id="2" creationId="{9884568F-0888-4C99-D5A9-489FAF6DF16D}"/>
          </ac:spMkLst>
        </pc:spChg>
        <pc:graphicFrameChg chg="mod modGraphic">
          <ac:chgData name="Caroline Da Cunha Lewin" userId="4410f602-03e3-4560-986c-673c80c2e7fc" providerId="ADAL" clId="{24CFD7E2-DFEA-40A0-8D2D-A5F06CB1B9C4}" dt="2025-10-30T09:28:15.080" v="17253" actId="20577"/>
          <ac:graphicFrameMkLst>
            <pc:docMk/>
            <pc:sldMk cId="4115121747" sldId="276"/>
            <ac:graphicFrameMk id="5" creationId="{D45681DC-5075-AD17-B00F-5C28B9648950}"/>
          </ac:graphicFrameMkLst>
        </pc:graphicFrameChg>
      </pc:sldChg>
      <pc:sldChg chg="modSp add del mod modAnim modNotesTx">
        <pc:chgData name="Caroline Da Cunha Lewin" userId="4410f602-03e3-4560-986c-673c80c2e7fc" providerId="ADAL" clId="{24CFD7E2-DFEA-40A0-8D2D-A5F06CB1B9C4}" dt="2025-10-30T10:04:47.669" v="17492" actId="47"/>
        <pc:sldMkLst>
          <pc:docMk/>
          <pc:sldMk cId="311220279" sldId="277"/>
        </pc:sldMkLst>
      </pc:sldChg>
      <pc:sldChg chg="addSp delSp modSp add del mod ord setBg modAnim">
        <pc:chgData name="Caroline Da Cunha Lewin" userId="4410f602-03e3-4560-986c-673c80c2e7fc" providerId="ADAL" clId="{24CFD7E2-DFEA-40A0-8D2D-A5F06CB1B9C4}" dt="2025-10-30T09:16:27.536" v="15795" actId="47"/>
        <pc:sldMkLst>
          <pc:docMk/>
          <pc:sldMk cId="971077115" sldId="278"/>
        </pc:sldMkLst>
      </pc:sldChg>
      <pc:sldChg chg="add del">
        <pc:chgData name="Caroline Da Cunha Lewin" userId="4410f602-03e3-4560-986c-673c80c2e7fc" providerId="ADAL" clId="{24CFD7E2-DFEA-40A0-8D2D-A5F06CB1B9C4}" dt="2025-10-30T10:12:18.975" v="18418" actId="47"/>
        <pc:sldMkLst>
          <pc:docMk/>
          <pc:sldMk cId="2901170033" sldId="279"/>
        </pc:sldMkLst>
      </pc:sldChg>
      <pc:sldChg chg="add del">
        <pc:chgData name="Caroline Da Cunha Lewin" userId="4410f602-03e3-4560-986c-673c80c2e7fc" providerId="ADAL" clId="{24CFD7E2-DFEA-40A0-8D2D-A5F06CB1B9C4}" dt="2025-10-30T09:15:01.778" v="15713" actId="47"/>
        <pc:sldMkLst>
          <pc:docMk/>
          <pc:sldMk cId="1213290673" sldId="280"/>
        </pc:sldMkLst>
      </pc:sldChg>
      <pc:sldChg chg="addSp delSp modSp add mod addAnim delAnim modAnim">
        <pc:chgData name="Caroline Da Cunha Lewin" userId="4410f602-03e3-4560-986c-673c80c2e7fc" providerId="ADAL" clId="{24CFD7E2-DFEA-40A0-8D2D-A5F06CB1B9C4}" dt="2025-10-31T20:37:22.765" v="21009"/>
        <pc:sldMkLst>
          <pc:docMk/>
          <pc:sldMk cId="1723428683" sldId="280"/>
        </pc:sldMkLst>
        <pc:spChg chg="mod">
          <ac:chgData name="Caroline Da Cunha Lewin" userId="4410f602-03e3-4560-986c-673c80c2e7fc" providerId="ADAL" clId="{24CFD7E2-DFEA-40A0-8D2D-A5F06CB1B9C4}" dt="2025-10-30T09:15:57.718" v="15730" actId="20577"/>
          <ac:spMkLst>
            <pc:docMk/>
            <pc:sldMk cId="1723428683" sldId="280"/>
            <ac:spMk id="2" creationId="{3F6C4253-8DF3-5ACB-2730-CD110B84AC89}"/>
          </ac:spMkLst>
        </pc:spChg>
        <pc:graphicFrameChg chg="add del mod modGraphic">
          <ac:chgData name="Caroline Da Cunha Lewin" userId="4410f602-03e3-4560-986c-673c80c2e7fc" providerId="ADAL" clId="{24CFD7E2-DFEA-40A0-8D2D-A5F06CB1B9C4}" dt="2025-10-30T09:22:15.026" v="16027" actId="1076"/>
          <ac:graphicFrameMkLst>
            <pc:docMk/>
            <pc:sldMk cId="1723428683" sldId="280"/>
            <ac:graphicFrameMk id="9" creationId="{ADD85391-ED9F-82C6-6474-B0B851E2C3EB}"/>
          </ac:graphicFrameMkLst>
        </pc:graphicFrameChg>
      </pc:sldChg>
      <pc:sldChg chg="add del">
        <pc:chgData name="Caroline Da Cunha Lewin" userId="4410f602-03e3-4560-986c-673c80c2e7fc" providerId="ADAL" clId="{24CFD7E2-DFEA-40A0-8D2D-A5F06CB1B9C4}" dt="2025-10-30T09:18:32.952" v="15802" actId="47"/>
        <pc:sldMkLst>
          <pc:docMk/>
          <pc:sldMk cId="1223481124" sldId="281"/>
        </pc:sldMkLst>
      </pc:sldChg>
      <pc:sldChg chg="modSp add mod ord modAnim modNotesTx">
        <pc:chgData name="Caroline Da Cunha Lewin" userId="4410f602-03e3-4560-986c-673c80c2e7fc" providerId="ADAL" clId="{24CFD7E2-DFEA-40A0-8D2D-A5F06CB1B9C4}" dt="2025-10-31T20:48:02.824" v="21036" actId="114"/>
        <pc:sldMkLst>
          <pc:docMk/>
          <pc:sldMk cId="1823528438" sldId="281"/>
        </pc:sldMkLst>
        <pc:spChg chg="mod">
          <ac:chgData name="Caroline Da Cunha Lewin" userId="4410f602-03e3-4560-986c-673c80c2e7fc" providerId="ADAL" clId="{24CFD7E2-DFEA-40A0-8D2D-A5F06CB1B9C4}" dt="2025-10-30T09:23:49.145" v="16359" actId="20577"/>
          <ac:spMkLst>
            <pc:docMk/>
            <pc:sldMk cId="1823528438" sldId="281"/>
            <ac:spMk id="6" creationId="{05A6D0C2-398B-0F84-D4E2-F3C63D9D2B61}"/>
          </ac:spMkLst>
        </pc:spChg>
      </pc:sldChg>
      <pc:sldChg chg="addSp delSp modSp add mod modAnim modNotesTx">
        <pc:chgData name="Caroline Da Cunha Lewin" userId="4410f602-03e3-4560-986c-673c80c2e7fc" providerId="ADAL" clId="{24CFD7E2-DFEA-40A0-8D2D-A5F06CB1B9C4}" dt="2025-10-31T09:52:27.273" v="20771" actId="20577"/>
        <pc:sldMkLst>
          <pc:docMk/>
          <pc:sldMk cId="667659681" sldId="282"/>
        </pc:sldMkLst>
        <pc:spChg chg="mod">
          <ac:chgData name="Caroline Da Cunha Lewin" userId="4410f602-03e3-4560-986c-673c80c2e7fc" providerId="ADAL" clId="{24CFD7E2-DFEA-40A0-8D2D-A5F06CB1B9C4}" dt="2025-10-31T09:52:27.273" v="20771" actId="20577"/>
          <ac:spMkLst>
            <pc:docMk/>
            <pc:sldMk cId="667659681" sldId="282"/>
            <ac:spMk id="2" creationId="{8CBF7577-449B-7A97-F925-301E99621F83}"/>
          </ac:spMkLst>
        </pc:spChg>
        <pc:spChg chg="add mod">
          <ac:chgData name="Caroline Da Cunha Lewin" userId="4410f602-03e3-4560-986c-673c80c2e7fc" providerId="ADAL" clId="{24CFD7E2-DFEA-40A0-8D2D-A5F06CB1B9C4}" dt="2025-10-30T10:18:50.786" v="18862" actId="115"/>
          <ac:spMkLst>
            <pc:docMk/>
            <pc:sldMk cId="667659681" sldId="282"/>
            <ac:spMk id="5" creationId="{4D492C3F-191D-90A6-D79B-098EE8A50836}"/>
          </ac:spMkLst>
        </pc:spChg>
      </pc:sldChg>
      <pc:sldChg chg="add del">
        <pc:chgData name="Caroline Da Cunha Lewin" userId="4410f602-03e3-4560-986c-673c80c2e7fc" providerId="ADAL" clId="{24CFD7E2-DFEA-40A0-8D2D-A5F06CB1B9C4}" dt="2025-10-31T20:37:14.721" v="21008" actId="47"/>
        <pc:sldMkLst>
          <pc:docMk/>
          <pc:sldMk cId="1324520650" sldId="283"/>
        </pc:sldMkLst>
      </pc:sldChg>
      <pc:sldChg chg="modSp add modAnim">
        <pc:chgData name="Caroline Da Cunha Lewin" userId="4410f602-03e3-4560-986c-673c80c2e7fc" providerId="ADAL" clId="{24CFD7E2-DFEA-40A0-8D2D-A5F06CB1B9C4}" dt="2025-10-31T20:47:30.470" v="21017"/>
        <pc:sldMkLst>
          <pc:docMk/>
          <pc:sldMk cId="4239789484" sldId="284"/>
        </pc:sldMkLst>
        <pc:spChg chg="mod">
          <ac:chgData name="Caroline Da Cunha Lewin" userId="4410f602-03e3-4560-986c-673c80c2e7fc" providerId="ADAL" clId="{24CFD7E2-DFEA-40A0-8D2D-A5F06CB1B9C4}" dt="2025-10-31T09:52:34.272" v="20772"/>
          <ac:spMkLst>
            <pc:docMk/>
            <pc:sldMk cId="4239789484" sldId="284"/>
            <ac:spMk id="2" creationId="{E35EC71D-8373-82D7-B04F-9007D2A200F4}"/>
          </ac:spMkLst>
        </pc:spChg>
        <pc:spChg chg="mod">
          <ac:chgData name="Caroline Da Cunha Lewin" userId="4410f602-03e3-4560-986c-673c80c2e7fc" providerId="ADAL" clId="{24CFD7E2-DFEA-40A0-8D2D-A5F06CB1B9C4}" dt="2025-10-30T10:22:24.281" v="18977" actId="115"/>
          <ac:spMkLst>
            <pc:docMk/>
            <pc:sldMk cId="4239789484" sldId="284"/>
            <ac:spMk id="5" creationId="{8309673D-F567-D4D8-3227-ACCE327A149C}"/>
          </ac:spMkLst>
        </pc:spChg>
      </pc:sldChg>
      <pc:sldChg chg="modSp add mod modAnim">
        <pc:chgData name="Caroline Da Cunha Lewin" userId="4410f602-03e3-4560-986c-673c80c2e7fc" providerId="ADAL" clId="{24CFD7E2-DFEA-40A0-8D2D-A5F06CB1B9C4}" dt="2025-10-31T20:47:26.002" v="21013"/>
        <pc:sldMkLst>
          <pc:docMk/>
          <pc:sldMk cId="4077062321" sldId="285"/>
        </pc:sldMkLst>
        <pc:spChg chg="mod">
          <ac:chgData name="Caroline Da Cunha Lewin" userId="4410f602-03e3-4560-986c-673c80c2e7fc" providerId="ADAL" clId="{24CFD7E2-DFEA-40A0-8D2D-A5F06CB1B9C4}" dt="2025-10-31T09:57:29.288" v="20836" actId="20577"/>
          <ac:spMkLst>
            <pc:docMk/>
            <pc:sldMk cId="4077062321" sldId="285"/>
            <ac:spMk id="2" creationId="{433C8630-EE59-B984-8ABB-7776F89A05C9}"/>
          </ac:spMkLst>
        </pc:spChg>
        <pc:spChg chg="mod">
          <ac:chgData name="Caroline Da Cunha Lewin" userId="4410f602-03e3-4560-986c-673c80c2e7fc" providerId="ADAL" clId="{24CFD7E2-DFEA-40A0-8D2D-A5F06CB1B9C4}" dt="2025-10-30T10:23:17.128" v="18984" actId="115"/>
          <ac:spMkLst>
            <pc:docMk/>
            <pc:sldMk cId="4077062321" sldId="285"/>
            <ac:spMk id="5" creationId="{F859E987-270E-10B1-D078-1C4ACD7BF0B4}"/>
          </ac:spMkLst>
        </pc:spChg>
      </pc:sldChg>
      <pc:sldChg chg="modSp add mod modAnim modNotesTx">
        <pc:chgData name="Caroline Da Cunha Lewin" userId="4410f602-03e3-4560-986c-673c80c2e7fc" providerId="ADAL" clId="{24CFD7E2-DFEA-40A0-8D2D-A5F06CB1B9C4}" dt="2025-10-31T09:57:36.054" v="20842"/>
        <pc:sldMkLst>
          <pc:docMk/>
          <pc:sldMk cId="3639314508" sldId="286"/>
        </pc:sldMkLst>
        <pc:spChg chg="mod">
          <ac:chgData name="Caroline Da Cunha Lewin" userId="4410f602-03e3-4560-986c-673c80c2e7fc" providerId="ADAL" clId="{24CFD7E2-DFEA-40A0-8D2D-A5F06CB1B9C4}" dt="2025-10-31T09:57:36.054" v="20842"/>
          <ac:spMkLst>
            <pc:docMk/>
            <pc:sldMk cId="3639314508" sldId="286"/>
            <ac:spMk id="2" creationId="{240297E3-16DF-A63D-CB53-2592881A023A}"/>
          </ac:spMkLst>
        </pc:spChg>
        <pc:spChg chg="mod">
          <ac:chgData name="Caroline Da Cunha Lewin" userId="4410f602-03e3-4560-986c-673c80c2e7fc" providerId="ADAL" clId="{24CFD7E2-DFEA-40A0-8D2D-A5F06CB1B9C4}" dt="2025-10-30T10:25:09.763" v="19467" actId="1076"/>
          <ac:spMkLst>
            <pc:docMk/>
            <pc:sldMk cId="3639314508" sldId="286"/>
            <ac:spMk id="5" creationId="{99A13783-885C-E77C-8056-CD0E00BC73AA}"/>
          </ac:spMkLst>
        </pc:spChg>
      </pc:sldChg>
      <pc:sldChg chg="add del">
        <pc:chgData name="Caroline Da Cunha Lewin" userId="4410f602-03e3-4560-986c-673c80c2e7fc" providerId="ADAL" clId="{24CFD7E2-DFEA-40A0-8D2D-A5F06CB1B9C4}" dt="2025-10-30T10:29:25.369" v="19585" actId="47"/>
        <pc:sldMkLst>
          <pc:docMk/>
          <pc:sldMk cId="3200145032" sldId="287"/>
        </pc:sldMkLst>
      </pc:sldChg>
      <pc:sldChg chg="addSp modSp add mod ord modAnim modNotesTx">
        <pc:chgData name="Caroline Da Cunha Lewin" userId="4410f602-03e3-4560-986c-673c80c2e7fc" providerId="ADAL" clId="{24CFD7E2-DFEA-40A0-8D2D-A5F06CB1B9C4}" dt="2025-10-31T09:57:38.627" v="20845"/>
        <pc:sldMkLst>
          <pc:docMk/>
          <pc:sldMk cId="3960363128" sldId="287"/>
        </pc:sldMkLst>
        <pc:spChg chg="mod">
          <ac:chgData name="Caroline Da Cunha Lewin" userId="4410f602-03e3-4560-986c-673c80c2e7fc" providerId="ADAL" clId="{24CFD7E2-DFEA-40A0-8D2D-A5F06CB1B9C4}" dt="2025-10-31T09:57:38.627" v="20845"/>
          <ac:spMkLst>
            <pc:docMk/>
            <pc:sldMk cId="3960363128" sldId="287"/>
            <ac:spMk id="2" creationId="{E311BFF5-A522-4FF7-4F72-AB297ADB89C9}"/>
          </ac:spMkLst>
        </pc:spChg>
        <pc:spChg chg="mod">
          <ac:chgData name="Caroline Da Cunha Lewin" userId="4410f602-03e3-4560-986c-673c80c2e7fc" providerId="ADAL" clId="{24CFD7E2-DFEA-40A0-8D2D-A5F06CB1B9C4}" dt="2025-10-30T10:30:53.521" v="19629" actId="113"/>
          <ac:spMkLst>
            <pc:docMk/>
            <pc:sldMk cId="3960363128" sldId="287"/>
            <ac:spMk id="5" creationId="{F871400C-499C-16D8-9F31-2CC39BBB14D6}"/>
          </ac:spMkLst>
        </pc:spChg>
      </pc:sldChg>
      <pc:sldChg chg="modSp add mod">
        <pc:chgData name="Caroline Da Cunha Lewin" userId="4410f602-03e3-4560-986c-673c80c2e7fc" providerId="ADAL" clId="{24CFD7E2-DFEA-40A0-8D2D-A5F06CB1B9C4}" dt="2025-10-31T09:57:41.488" v="20848"/>
        <pc:sldMkLst>
          <pc:docMk/>
          <pc:sldMk cId="4136135325" sldId="288"/>
        </pc:sldMkLst>
        <pc:spChg chg="mod">
          <ac:chgData name="Caroline Da Cunha Lewin" userId="4410f602-03e3-4560-986c-673c80c2e7fc" providerId="ADAL" clId="{24CFD7E2-DFEA-40A0-8D2D-A5F06CB1B9C4}" dt="2025-10-31T09:57:41.488" v="20848"/>
          <ac:spMkLst>
            <pc:docMk/>
            <pc:sldMk cId="4136135325" sldId="288"/>
            <ac:spMk id="2" creationId="{EE34C52D-F81C-9E66-79AF-342DE63EC862}"/>
          </ac:spMkLst>
        </pc:spChg>
        <pc:spChg chg="mod">
          <ac:chgData name="Caroline Da Cunha Lewin" userId="4410f602-03e3-4560-986c-673c80c2e7fc" providerId="ADAL" clId="{24CFD7E2-DFEA-40A0-8D2D-A5F06CB1B9C4}" dt="2025-10-31T09:48:19.307" v="20016" actId="115"/>
          <ac:spMkLst>
            <pc:docMk/>
            <pc:sldMk cId="4136135325" sldId="288"/>
            <ac:spMk id="5" creationId="{7E05A9C6-B05C-D311-32D6-60E37C7D7D04}"/>
          </ac:spMkLst>
        </pc:spChg>
      </pc:sldChg>
      <pc:sldChg chg="modSp add mod modAnim modNotesTx">
        <pc:chgData name="Caroline Da Cunha Lewin" userId="4410f602-03e3-4560-986c-673c80c2e7fc" providerId="ADAL" clId="{24CFD7E2-DFEA-40A0-8D2D-A5F06CB1B9C4}" dt="2025-10-31T09:57:45.211" v="20851"/>
        <pc:sldMkLst>
          <pc:docMk/>
          <pc:sldMk cId="1213553233" sldId="289"/>
        </pc:sldMkLst>
        <pc:spChg chg="mod">
          <ac:chgData name="Caroline Da Cunha Lewin" userId="4410f602-03e3-4560-986c-673c80c2e7fc" providerId="ADAL" clId="{24CFD7E2-DFEA-40A0-8D2D-A5F06CB1B9C4}" dt="2025-10-31T09:57:45.211" v="20851"/>
          <ac:spMkLst>
            <pc:docMk/>
            <pc:sldMk cId="1213553233" sldId="289"/>
            <ac:spMk id="2" creationId="{912E780F-66C8-B622-ED27-E65519BC8453}"/>
          </ac:spMkLst>
        </pc:spChg>
        <pc:spChg chg="mod">
          <ac:chgData name="Caroline Da Cunha Lewin" userId="4410f602-03e3-4560-986c-673c80c2e7fc" providerId="ADAL" clId="{24CFD7E2-DFEA-40A0-8D2D-A5F06CB1B9C4}" dt="2025-10-31T09:52:00.554" v="20760" actId="1076"/>
          <ac:spMkLst>
            <pc:docMk/>
            <pc:sldMk cId="1213553233" sldId="289"/>
            <ac:spMk id="5" creationId="{16FD9A6E-C874-B304-751B-96CE611D593A}"/>
          </ac:spMkLst>
        </pc:spChg>
      </pc:sldChg>
      <pc:sldChg chg="addSp delSp modSp add mod delAnim modNotesTx">
        <pc:chgData name="Caroline Da Cunha Lewin" userId="4410f602-03e3-4560-986c-673c80c2e7fc" providerId="ADAL" clId="{24CFD7E2-DFEA-40A0-8D2D-A5F06CB1B9C4}" dt="2025-10-31T10:15:37.465" v="21007" actId="20577"/>
        <pc:sldMkLst>
          <pc:docMk/>
          <pc:sldMk cId="433349109" sldId="290"/>
        </pc:sldMkLst>
        <pc:spChg chg="mod">
          <ac:chgData name="Caroline Da Cunha Lewin" userId="4410f602-03e3-4560-986c-673c80c2e7fc" providerId="ADAL" clId="{24CFD7E2-DFEA-40A0-8D2D-A5F06CB1B9C4}" dt="2025-10-31T09:57:13.991" v="20806" actId="20577"/>
          <ac:spMkLst>
            <pc:docMk/>
            <pc:sldMk cId="433349109" sldId="290"/>
            <ac:spMk id="2" creationId="{05DAAFC6-1293-3A6D-C75C-09C143D7CFAC}"/>
          </ac:spMkLst>
        </pc:spChg>
        <pc:picChg chg="add mod modCrop">
          <ac:chgData name="Caroline Da Cunha Lewin" userId="4410f602-03e3-4560-986c-673c80c2e7fc" providerId="ADAL" clId="{24CFD7E2-DFEA-40A0-8D2D-A5F06CB1B9C4}" dt="2025-10-31T10:12:06.405" v="20858" actId="1076"/>
          <ac:picMkLst>
            <pc:docMk/>
            <pc:sldMk cId="433349109" sldId="290"/>
            <ac:picMk id="3" creationId="{0DCDCDF9-ECB0-2DA5-D599-E401F25D8849}"/>
          </ac:picMkLst>
        </pc:picChg>
      </pc:sldChg>
      <pc:sldChg chg="addSp delSp modSp add mod modNotesTx">
        <pc:chgData name="Caroline Da Cunha Lewin" userId="4410f602-03e3-4560-986c-673c80c2e7fc" providerId="ADAL" clId="{24CFD7E2-DFEA-40A0-8D2D-A5F06CB1B9C4}" dt="2025-10-31T10:15:25.894" v="21006" actId="20577"/>
        <pc:sldMkLst>
          <pc:docMk/>
          <pc:sldMk cId="2457218091" sldId="291"/>
        </pc:sldMkLst>
        <pc:picChg chg="add mod">
          <ac:chgData name="Caroline Da Cunha Lewin" userId="4410f602-03e3-4560-986c-673c80c2e7fc" providerId="ADAL" clId="{24CFD7E2-DFEA-40A0-8D2D-A5F06CB1B9C4}" dt="2025-10-31T10:12:30.135" v="20865" actId="1076"/>
          <ac:picMkLst>
            <pc:docMk/>
            <pc:sldMk cId="2457218091" sldId="291"/>
            <ac:picMk id="5" creationId="{EF58FB47-4336-D06E-47F2-F57B018EBDC7}"/>
          </ac:picMkLst>
        </pc:picChg>
      </pc:sldChg>
      <pc:sldChg chg="addSp delSp modSp add mod">
        <pc:chgData name="Caroline Da Cunha Lewin" userId="4410f602-03e3-4560-986c-673c80c2e7fc" providerId="ADAL" clId="{24CFD7E2-DFEA-40A0-8D2D-A5F06CB1B9C4}" dt="2025-10-31T10:13:49.106" v="20873" actId="21"/>
        <pc:sldMkLst>
          <pc:docMk/>
          <pc:sldMk cId="31137128" sldId="292"/>
        </pc:sldMkLst>
        <pc:picChg chg="add mod">
          <ac:chgData name="Caroline Da Cunha Lewin" userId="4410f602-03e3-4560-986c-673c80c2e7fc" providerId="ADAL" clId="{24CFD7E2-DFEA-40A0-8D2D-A5F06CB1B9C4}" dt="2025-10-31T10:12:47.551" v="20871" actId="1076"/>
          <ac:picMkLst>
            <pc:docMk/>
            <pc:sldMk cId="31137128" sldId="292"/>
            <ac:picMk id="3" creationId="{B82ED3DE-6896-7797-4AFB-0B19DBF7A262}"/>
          </ac:picMkLst>
        </pc:picChg>
      </pc:sldChg>
      <pc:sldChg chg="addSp delSp modSp add mod">
        <pc:chgData name="Caroline Da Cunha Lewin" userId="4410f602-03e3-4560-986c-673c80c2e7fc" providerId="ADAL" clId="{24CFD7E2-DFEA-40A0-8D2D-A5F06CB1B9C4}" dt="2025-10-31T10:14:09.124" v="20883" actId="1076"/>
        <pc:sldMkLst>
          <pc:docMk/>
          <pc:sldMk cId="2548478926" sldId="293"/>
        </pc:sldMkLst>
        <pc:picChg chg="add mod">
          <ac:chgData name="Caroline Da Cunha Lewin" userId="4410f602-03e3-4560-986c-673c80c2e7fc" providerId="ADAL" clId="{24CFD7E2-DFEA-40A0-8D2D-A5F06CB1B9C4}" dt="2025-10-31T10:14:09.124" v="20883" actId="1076"/>
          <ac:picMkLst>
            <pc:docMk/>
            <pc:sldMk cId="2548478926" sldId="293"/>
            <ac:picMk id="5" creationId="{6D254766-8001-B525-44D8-34456455E6A6}"/>
          </ac:picMkLst>
        </pc:picChg>
      </pc:sldChg>
      <pc:sldChg chg="delSp add del mod">
        <pc:chgData name="Caroline Da Cunha Lewin" userId="4410f602-03e3-4560-986c-673c80c2e7fc" providerId="ADAL" clId="{24CFD7E2-DFEA-40A0-8D2D-A5F06CB1B9C4}" dt="2025-10-31T10:13:57.319" v="20878" actId="47"/>
        <pc:sldMkLst>
          <pc:docMk/>
          <pc:sldMk cId="177747797" sldId="294"/>
        </pc:sldMkLst>
      </pc:sldChg>
      <pc:sldChg chg="addSp delSp modSp add mod modAnim modNotesTx">
        <pc:chgData name="Caroline Da Cunha Lewin" userId="4410f602-03e3-4560-986c-673c80c2e7fc" providerId="ADAL" clId="{24CFD7E2-DFEA-40A0-8D2D-A5F06CB1B9C4}" dt="2025-11-03T09:46:12.507" v="21184" actId="1076"/>
        <pc:sldMkLst>
          <pc:docMk/>
          <pc:sldMk cId="1710576589" sldId="294"/>
        </pc:sldMkLst>
        <pc:spChg chg="mod">
          <ac:chgData name="Caroline Da Cunha Lewin" userId="4410f602-03e3-4560-986c-673c80c2e7fc" providerId="ADAL" clId="{24CFD7E2-DFEA-40A0-8D2D-A5F06CB1B9C4}" dt="2025-11-03T09:46:07.103" v="21181" actId="20577"/>
          <ac:spMkLst>
            <pc:docMk/>
            <pc:sldMk cId="1710576589" sldId="294"/>
            <ac:spMk id="2" creationId="{3A888636-35B5-1E38-A0C6-CF796D0E12EE}"/>
          </ac:spMkLst>
        </pc:spChg>
        <pc:spChg chg="del mod">
          <ac:chgData name="Caroline Da Cunha Lewin" userId="4410f602-03e3-4560-986c-673c80c2e7fc" providerId="ADAL" clId="{24CFD7E2-DFEA-40A0-8D2D-A5F06CB1B9C4}" dt="2025-11-03T09:44:39.835" v="21041" actId="478"/>
          <ac:spMkLst>
            <pc:docMk/>
            <pc:sldMk cId="1710576589" sldId="294"/>
            <ac:spMk id="3" creationId="{CE2AB8FA-EC79-E994-50D7-1117CDD89A88}"/>
          </ac:spMkLst>
        </pc:spChg>
        <pc:spChg chg="add mod">
          <ac:chgData name="Caroline Da Cunha Lewin" userId="4410f602-03e3-4560-986c-673c80c2e7fc" providerId="ADAL" clId="{24CFD7E2-DFEA-40A0-8D2D-A5F06CB1B9C4}" dt="2025-11-03T09:46:12.507" v="21184" actId="1076"/>
          <ac:spMkLst>
            <pc:docMk/>
            <pc:sldMk cId="1710576589" sldId="294"/>
            <ac:spMk id="8" creationId="{F161969D-184E-0462-AA09-870A7426B5FE}"/>
          </ac:spMkLst>
        </pc:spChg>
        <pc:picChg chg="add mod">
          <ac:chgData name="Caroline Da Cunha Lewin" userId="4410f602-03e3-4560-986c-673c80c2e7fc" providerId="ADAL" clId="{24CFD7E2-DFEA-40A0-8D2D-A5F06CB1B9C4}" dt="2025-11-03T09:45:28.855" v="21045" actId="1076"/>
          <ac:picMkLst>
            <pc:docMk/>
            <pc:sldMk cId="1710576589" sldId="294"/>
            <ac:picMk id="6" creationId="{D3DBD898-A73E-2AF1-1B6A-624DDAA7B9D3}"/>
          </ac:picMkLst>
        </pc:picChg>
      </pc:sldChg>
      <pc:sldChg chg="addSp delSp modSp add mod ord delAnim">
        <pc:chgData name="Caroline Da Cunha Lewin" userId="4410f602-03e3-4560-986c-673c80c2e7fc" providerId="ADAL" clId="{24CFD7E2-DFEA-40A0-8D2D-A5F06CB1B9C4}" dt="2025-11-03T09:52:04.136" v="21288" actId="1076"/>
        <pc:sldMkLst>
          <pc:docMk/>
          <pc:sldMk cId="1117482159" sldId="295"/>
        </pc:sldMkLst>
        <pc:spChg chg="del">
          <ac:chgData name="Caroline Da Cunha Lewin" userId="4410f602-03e3-4560-986c-673c80c2e7fc" providerId="ADAL" clId="{24CFD7E2-DFEA-40A0-8D2D-A5F06CB1B9C4}" dt="2025-11-03T09:48:16.007" v="21190" actId="478"/>
          <ac:spMkLst>
            <pc:docMk/>
            <pc:sldMk cId="1117482159" sldId="295"/>
            <ac:spMk id="5" creationId="{4DF9688D-C789-04A5-B843-55A6DDEC3AF6}"/>
          </ac:spMkLst>
        </pc:spChg>
        <pc:spChg chg="add del mod">
          <ac:chgData name="Caroline Da Cunha Lewin" userId="4410f602-03e3-4560-986c-673c80c2e7fc" providerId="ADAL" clId="{24CFD7E2-DFEA-40A0-8D2D-A5F06CB1B9C4}" dt="2025-11-03T09:48:47.211" v="21198" actId="478"/>
          <ac:spMkLst>
            <pc:docMk/>
            <pc:sldMk cId="1117482159" sldId="295"/>
            <ac:spMk id="8" creationId="{3B5A975C-5048-D33E-58BE-95AA567D500D}"/>
          </ac:spMkLst>
        </pc:spChg>
        <pc:spChg chg="add mod">
          <ac:chgData name="Caroline Da Cunha Lewin" userId="4410f602-03e3-4560-986c-673c80c2e7fc" providerId="ADAL" clId="{24CFD7E2-DFEA-40A0-8D2D-A5F06CB1B9C4}" dt="2025-11-03T09:52:04.136" v="21288" actId="1076"/>
          <ac:spMkLst>
            <pc:docMk/>
            <pc:sldMk cId="1117482159" sldId="295"/>
            <ac:spMk id="12" creationId="{6085328E-ECB4-BAEA-4CEB-9EA74EE3C802}"/>
          </ac:spMkLst>
        </pc:spChg>
        <pc:picChg chg="add del mod">
          <ac:chgData name="Caroline Da Cunha Lewin" userId="4410f602-03e3-4560-986c-673c80c2e7fc" providerId="ADAL" clId="{24CFD7E2-DFEA-40A0-8D2D-A5F06CB1B9C4}" dt="2025-11-03T09:48:47.211" v="21198" actId="478"/>
          <ac:picMkLst>
            <pc:docMk/>
            <pc:sldMk cId="1117482159" sldId="295"/>
            <ac:picMk id="6" creationId="{1EC7A317-C5F2-5864-6BC4-EC060EE7632B}"/>
          </ac:picMkLst>
        </pc:picChg>
        <pc:picChg chg="add del mod">
          <ac:chgData name="Caroline Da Cunha Lewin" userId="4410f602-03e3-4560-986c-673c80c2e7fc" providerId="ADAL" clId="{24CFD7E2-DFEA-40A0-8D2D-A5F06CB1B9C4}" dt="2025-11-03T09:49:47.569" v="21202" actId="478"/>
          <ac:picMkLst>
            <pc:docMk/>
            <pc:sldMk cId="1117482159" sldId="295"/>
            <ac:picMk id="10" creationId="{6C536A6F-18D5-B41F-B2ED-5C27E842219D}"/>
          </ac:picMkLst>
        </pc:picChg>
        <pc:picChg chg="add mod">
          <ac:chgData name="Caroline Da Cunha Lewin" userId="4410f602-03e3-4560-986c-673c80c2e7fc" providerId="ADAL" clId="{24CFD7E2-DFEA-40A0-8D2D-A5F06CB1B9C4}" dt="2025-11-03T09:50:09.792" v="21203"/>
          <ac:picMkLst>
            <pc:docMk/>
            <pc:sldMk cId="1117482159" sldId="295"/>
            <ac:picMk id="11" creationId="{3AA2EE74-DD41-4955-6A9B-A33454E3BD03}"/>
          </ac:picMkLst>
        </pc:picChg>
      </pc:sldChg>
      <pc:sldChg chg="delSp add del mod">
        <pc:chgData name="Caroline Da Cunha Lewin" userId="4410f602-03e3-4560-986c-673c80c2e7fc" providerId="ADAL" clId="{24CFD7E2-DFEA-40A0-8D2D-A5F06CB1B9C4}" dt="2025-11-03T11:25:57.886" v="21329" actId="47"/>
        <pc:sldMkLst>
          <pc:docMk/>
          <pc:sldMk cId="3012769971" sldId="296"/>
        </pc:sldMkLst>
        <pc:picChg chg="del">
          <ac:chgData name="Caroline Da Cunha Lewin" userId="4410f602-03e3-4560-986c-673c80c2e7fc" providerId="ADAL" clId="{24CFD7E2-DFEA-40A0-8D2D-A5F06CB1B9C4}" dt="2025-11-03T11:24:09.167" v="21297" actId="478"/>
          <ac:picMkLst>
            <pc:docMk/>
            <pc:sldMk cId="3012769971" sldId="296"/>
            <ac:picMk id="5" creationId="{CD2D0BBD-9B64-BB16-3A71-6CF2446CB050}"/>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283A29-DAD1-43ED-A0B4-0E4019FD84BF}"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35C6905-7B59-48AC-B36D-BD01FD4B74D1}">
      <dgm:prSet/>
      <dgm:spPr/>
      <dgm:t>
        <a:bodyPr/>
        <a:lstStyle/>
        <a:p>
          <a:pPr>
            <a:lnSpc>
              <a:spcPct val="100000"/>
            </a:lnSpc>
          </a:pPr>
          <a:r>
            <a:rPr lang="en-GB" dirty="0"/>
            <a:t>The “I”</a:t>
          </a:r>
          <a:endParaRPr lang="en-US" dirty="0"/>
        </a:p>
      </dgm:t>
    </dgm:pt>
    <dgm:pt modelId="{2CA066BF-52F7-44F5-8E26-56C27DF93277}" type="parTrans" cxnId="{3AF3A2E5-97C5-4A25-92DA-D1EC9C84B02E}">
      <dgm:prSet/>
      <dgm:spPr/>
      <dgm:t>
        <a:bodyPr/>
        <a:lstStyle/>
        <a:p>
          <a:endParaRPr lang="en-US"/>
        </a:p>
      </dgm:t>
    </dgm:pt>
    <dgm:pt modelId="{B31038FC-40F9-4DD8-A612-6911547B5B94}" type="sibTrans" cxnId="{3AF3A2E5-97C5-4A25-92DA-D1EC9C84B02E}">
      <dgm:prSet/>
      <dgm:spPr/>
      <dgm:t>
        <a:bodyPr/>
        <a:lstStyle/>
        <a:p>
          <a:endParaRPr lang="en-US"/>
        </a:p>
      </dgm:t>
    </dgm:pt>
    <dgm:pt modelId="{EB73718D-569C-4683-8322-40F6E41F3DAF}">
      <dgm:prSet/>
      <dgm:spPr/>
      <dgm:t>
        <a:bodyPr/>
        <a:lstStyle/>
        <a:p>
          <a:pPr>
            <a:lnSpc>
              <a:spcPct val="100000"/>
            </a:lnSpc>
          </a:pPr>
          <a:r>
            <a:rPr lang="en-GB" dirty="0"/>
            <a:t>The “We” </a:t>
          </a:r>
          <a:endParaRPr lang="en-US" dirty="0"/>
        </a:p>
      </dgm:t>
    </dgm:pt>
    <dgm:pt modelId="{19D3857E-3CA4-4410-A4F9-D3CA64F796CC}" type="parTrans" cxnId="{BC54EA35-804C-4ED6-AD10-9A1D7B0CA581}">
      <dgm:prSet/>
      <dgm:spPr/>
      <dgm:t>
        <a:bodyPr/>
        <a:lstStyle/>
        <a:p>
          <a:endParaRPr lang="en-US"/>
        </a:p>
      </dgm:t>
    </dgm:pt>
    <dgm:pt modelId="{596566D1-5710-462D-B786-134B522FEC83}" type="sibTrans" cxnId="{BC54EA35-804C-4ED6-AD10-9A1D7B0CA581}">
      <dgm:prSet/>
      <dgm:spPr/>
      <dgm:t>
        <a:bodyPr/>
        <a:lstStyle/>
        <a:p>
          <a:endParaRPr lang="en-US"/>
        </a:p>
      </dgm:t>
    </dgm:pt>
    <dgm:pt modelId="{565321C2-B3C6-48C6-B1CA-727CC0BAAEA8}">
      <dgm:prSet/>
      <dgm:spPr/>
      <dgm:t>
        <a:bodyPr/>
        <a:lstStyle/>
        <a:p>
          <a:pPr>
            <a:lnSpc>
              <a:spcPct val="100000"/>
            </a:lnSpc>
          </a:pPr>
          <a:r>
            <a:rPr lang="en-GB"/>
            <a:t>Epistemic justice </a:t>
          </a:r>
          <a:endParaRPr lang="en-US"/>
        </a:p>
      </dgm:t>
    </dgm:pt>
    <dgm:pt modelId="{14155E7C-EAF3-49B5-8DD4-31C7417DF97F}" type="parTrans" cxnId="{6D9B0319-B32E-46AB-9FEA-A199D02C9801}">
      <dgm:prSet/>
      <dgm:spPr/>
      <dgm:t>
        <a:bodyPr/>
        <a:lstStyle/>
        <a:p>
          <a:endParaRPr lang="en-US"/>
        </a:p>
      </dgm:t>
    </dgm:pt>
    <dgm:pt modelId="{C0D5D0C3-C465-44E2-AD66-6E68ADA17061}" type="sibTrans" cxnId="{6D9B0319-B32E-46AB-9FEA-A199D02C9801}">
      <dgm:prSet/>
      <dgm:spPr/>
      <dgm:t>
        <a:bodyPr/>
        <a:lstStyle/>
        <a:p>
          <a:endParaRPr lang="en-US"/>
        </a:p>
      </dgm:t>
    </dgm:pt>
    <dgm:pt modelId="{263BF2C1-5CB0-45EE-9C6D-259BE8BF2D6D}" type="pres">
      <dgm:prSet presAssocID="{4E283A29-DAD1-43ED-A0B4-0E4019FD84BF}" presName="root" presStyleCnt="0">
        <dgm:presLayoutVars>
          <dgm:dir/>
          <dgm:resizeHandles val="exact"/>
        </dgm:presLayoutVars>
      </dgm:prSet>
      <dgm:spPr/>
    </dgm:pt>
    <dgm:pt modelId="{3D1DAA7F-42EB-47AD-A40B-6ACB44EE5572}" type="pres">
      <dgm:prSet presAssocID="{D35C6905-7B59-48AC-B36D-BD01FD4B74D1}" presName="compNode" presStyleCnt="0"/>
      <dgm:spPr/>
    </dgm:pt>
    <dgm:pt modelId="{DD235C78-1EB0-42A1-9430-3F342E312979}" type="pres">
      <dgm:prSet presAssocID="{D35C6905-7B59-48AC-B36D-BD01FD4B74D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onfused person outline"/>
        </a:ext>
      </dgm:extLst>
    </dgm:pt>
    <dgm:pt modelId="{EA7294B8-5C6C-49AC-9AE2-7854969365F0}" type="pres">
      <dgm:prSet presAssocID="{D35C6905-7B59-48AC-B36D-BD01FD4B74D1}" presName="spaceRect" presStyleCnt="0"/>
      <dgm:spPr/>
    </dgm:pt>
    <dgm:pt modelId="{AB5EEF26-C546-4533-8F4F-9E078E5D8539}" type="pres">
      <dgm:prSet presAssocID="{D35C6905-7B59-48AC-B36D-BD01FD4B74D1}" presName="textRect" presStyleLbl="revTx" presStyleIdx="0" presStyleCnt="3">
        <dgm:presLayoutVars>
          <dgm:chMax val="1"/>
          <dgm:chPref val="1"/>
        </dgm:presLayoutVars>
      </dgm:prSet>
      <dgm:spPr/>
    </dgm:pt>
    <dgm:pt modelId="{E2459345-E6E7-4C2D-B97F-BD9E80EFCD8E}" type="pres">
      <dgm:prSet presAssocID="{B31038FC-40F9-4DD8-A612-6911547B5B94}" presName="sibTrans" presStyleCnt="0"/>
      <dgm:spPr/>
    </dgm:pt>
    <dgm:pt modelId="{104C7F3E-7B00-43E1-AE00-D48278B802DD}" type="pres">
      <dgm:prSet presAssocID="{EB73718D-569C-4683-8322-40F6E41F3DAF}" presName="compNode" presStyleCnt="0"/>
      <dgm:spPr/>
    </dgm:pt>
    <dgm:pt modelId="{ABF6C730-F422-4ACB-8A4D-E08A93124DFB}" type="pres">
      <dgm:prSet presAssocID="{EB73718D-569C-4683-8322-40F6E41F3DA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roup of People"/>
        </a:ext>
      </dgm:extLst>
    </dgm:pt>
    <dgm:pt modelId="{4C0AC994-9ECA-4DB8-86AF-95CFC79A8BFC}" type="pres">
      <dgm:prSet presAssocID="{EB73718D-569C-4683-8322-40F6E41F3DAF}" presName="spaceRect" presStyleCnt="0"/>
      <dgm:spPr/>
    </dgm:pt>
    <dgm:pt modelId="{B8873A7A-F57A-42D2-96DE-C6E9863B4EEE}" type="pres">
      <dgm:prSet presAssocID="{EB73718D-569C-4683-8322-40F6E41F3DAF}" presName="textRect" presStyleLbl="revTx" presStyleIdx="1" presStyleCnt="3">
        <dgm:presLayoutVars>
          <dgm:chMax val="1"/>
          <dgm:chPref val="1"/>
        </dgm:presLayoutVars>
      </dgm:prSet>
      <dgm:spPr/>
    </dgm:pt>
    <dgm:pt modelId="{90C63413-453B-4B87-BA68-A328EFFFFC8E}" type="pres">
      <dgm:prSet presAssocID="{596566D1-5710-462D-B786-134B522FEC83}" presName="sibTrans" presStyleCnt="0"/>
      <dgm:spPr/>
    </dgm:pt>
    <dgm:pt modelId="{D7C8ACCB-1161-4F9E-B3F2-52920FFA94F5}" type="pres">
      <dgm:prSet presAssocID="{565321C2-B3C6-48C6-B1CA-727CC0BAAEA8}" presName="compNode" presStyleCnt="0"/>
      <dgm:spPr/>
    </dgm:pt>
    <dgm:pt modelId="{1B5EDF83-BFFC-4F6D-8580-EEE847D80EAD}" type="pres">
      <dgm:prSet presAssocID="{565321C2-B3C6-48C6-B1CA-727CC0BAAEA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cales of Justice"/>
        </a:ext>
      </dgm:extLst>
    </dgm:pt>
    <dgm:pt modelId="{7B53F368-9EBD-4272-8DBF-7088458F015E}" type="pres">
      <dgm:prSet presAssocID="{565321C2-B3C6-48C6-B1CA-727CC0BAAEA8}" presName="spaceRect" presStyleCnt="0"/>
      <dgm:spPr/>
    </dgm:pt>
    <dgm:pt modelId="{6453EBFD-819B-41D6-8470-E852846C63F7}" type="pres">
      <dgm:prSet presAssocID="{565321C2-B3C6-48C6-B1CA-727CC0BAAEA8}" presName="textRect" presStyleLbl="revTx" presStyleIdx="2" presStyleCnt="3">
        <dgm:presLayoutVars>
          <dgm:chMax val="1"/>
          <dgm:chPref val="1"/>
        </dgm:presLayoutVars>
      </dgm:prSet>
      <dgm:spPr/>
    </dgm:pt>
  </dgm:ptLst>
  <dgm:cxnLst>
    <dgm:cxn modelId="{6D9B0319-B32E-46AB-9FEA-A199D02C9801}" srcId="{4E283A29-DAD1-43ED-A0B4-0E4019FD84BF}" destId="{565321C2-B3C6-48C6-B1CA-727CC0BAAEA8}" srcOrd="2" destOrd="0" parTransId="{14155E7C-EAF3-49B5-8DD4-31C7417DF97F}" sibTransId="{C0D5D0C3-C465-44E2-AD66-6E68ADA17061}"/>
    <dgm:cxn modelId="{F40FE225-29DC-497D-A98F-932E2A713175}" type="presOf" srcId="{565321C2-B3C6-48C6-B1CA-727CC0BAAEA8}" destId="{6453EBFD-819B-41D6-8470-E852846C63F7}" srcOrd="0" destOrd="0" presId="urn:microsoft.com/office/officeart/2018/2/layout/IconLabelList"/>
    <dgm:cxn modelId="{BC54EA35-804C-4ED6-AD10-9A1D7B0CA581}" srcId="{4E283A29-DAD1-43ED-A0B4-0E4019FD84BF}" destId="{EB73718D-569C-4683-8322-40F6E41F3DAF}" srcOrd="1" destOrd="0" parTransId="{19D3857E-3CA4-4410-A4F9-D3CA64F796CC}" sibTransId="{596566D1-5710-462D-B786-134B522FEC83}"/>
    <dgm:cxn modelId="{E3300947-12F8-4919-9783-7974371C6C5F}" type="presOf" srcId="{EB73718D-569C-4683-8322-40F6E41F3DAF}" destId="{B8873A7A-F57A-42D2-96DE-C6E9863B4EEE}" srcOrd="0" destOrd="0" presId="urn:microsoft.com/office/officeart/2018/2/layout/IconLabelList"/>
    <dgm:cxn modelId="{D76C1482-CA89-4ABC-9A67-E0E92CD0458B}" type="presOf" srcId="{4E283A29-DAD1-43ED-A0B4-0E4019FD84BF}" destId="{263BF2C1-5CB0-45EE-9C6D-259BE8BF2D6D}" srcOrd="0" destOrd="0" presId="urn:microsoft.com/office/officeart/2018/2/layout/IconLabelList"/>
    <dgm:cxn modelId="{F25C159E-2E94-41EC-AA5A-BFE58128E801}" type="presOf" srcId="{D35C6905-7B59-48AC-B36D-BD01FD4B74D1}" destId="{AB5EEF26-C546-4533-8F4F-9E078E5D8539}" srcOrd="0" destOrd="0" presId="urn:microsoft.com/office/officeart/2018/2/layout/IconLabelList"/>
    <dgm:cxn modelId="{3AF3A2E5-97C5-4A25-92DA-D1EC9C84B02E}" srcId="{4E283A29-DAD1-43ED-A0B4-0E4019FD84BF}" destId="{D35C6905-7B59-48AC-B36D-BD01FD4B74D1}" srcOrd="0" destOrd="0" parTransId="{2CA066BF-52F7-44F5-8E26-56C27DF93277}" sibTransId="{B31038FC-40F9-4DD8-A612-6911547B5B94}"/>
    <dgm:cxn modelId="{1D4820F2-CEBB-43FD-AD53-8B2ED2D31AF6}" type="presParOf" srcId="{263BF2C1-5CB0-45EE-9C6D-259BE8BF2D6D}" destId="{3D1DAA7F-42EB-47AD-A40B-6ACB44EE5572}" srcOrd="0" destOrd="0" presId="urn:microsoft.com/office/officeart/2018/2/layout/IconLabelList"/>
    <dgm:cxn modelId="{A0AA8556-0069-46CA-BE70-33454BF53833}" type="presParOf" srcId="{3D1DAA7F-42EB-47AD-A40B-6ACB44EE5572}" destId="{DD235C78-1EB0-42A1-9430-3F342E312979}" srcOrd="0" destOrd="0" presId="urn:microsoft.com/office/officeart/2018/2/layout/IconLabelList"/>
    <dgm:cxn modelId="{BDF3959B-EC03-47CD-AA9A-6860DC8C12D6}" type="presParOf" srcId="{3D1DAA7F-42EB-47AD-A40B-6ACB44EE5572}" destId="{EA7294B8-5C6C-49AC-9AE2-7854969365F0}" srcOrd="1" destOrd="0" presId="urn:microsoft.com/office/officeart/2018/2/layout/IconLabelList"/>
    <dgm:cxn modelId="{EAEE4757-9DB6-4568-895F-9D9A1F549EFD}" type="presParOf" srcId="{3D1DAA7F-42EB-47AD-A40B-6ACB44EE5572}" destId="{AB5EEF26-C546-4533-8F4F-9E078E5D8539}" srcOrd="2" destOrd="0" presId="urn:microsoft.com/office/officeart/2018/2/layout/IconLabelList"/>
    <dgm:cxn modelId="{068F14AC-533C-4709-8981-AD6C4C0E13F7}" type="presParOf" srcId="{263BF2C1-5CB0-45EE-9C6D-259BE8BF2D6D}" destId="{E2459345-E6E7-4C2D-B97F-BD9E80EFCD8E}" srcOrd="1" destOrd="0" presId="urn:microsoft.com/office/officeart/2018/2/layout/IconLabelList"/>
    <dgm:cxn modelId="{EFF3B371-CFE1-46EA-89F7-FDE143B2D9E6}" type="presParOf" srcId="{263BF2C1-5CB0-45EE-9C6D-259BE8BF2D6D}" destId="{104C7F3E-7B00-43E1-AE00-D48278B802DD}" srcOrd="2" destOrd="0" presId="urn:microsoft.com/office/officeart/2018/2/layout/IconLabelList"/>
    <dgm:cxn modelId="{43DBD084-EFDF-49D7-A182-CF579748294F}" type="presParOf" srcId="{104C7F3E-7B00-43E1-AE00-D48278B802DD}" destId="{ABF6C730-F422-4ACB-8A4D-E08A93124DFB}" srcOrd="0" destOrd="0" presId="urn:microsoft.com/office/officeart/2018/2/layout/IconLabelList"/>
    <dgm:cxn modelId="{13DCBC33-981E-470F-8228-E5FEE7D25660}" type="presParOf" srcId="{104C7F3E-7B00-43E1-AE00-D48278B802DD}" destId="{4C0AC994-9ECA-4DB8-86AF-95CFC79A8BFC}" srcOrd="1" destOrd="0" presId="urn:microsoft.com/office/officeart/2018/2/layout/IconLabelList"/>
    <dgm:cxn modelId="{7254142B-3680-4DD7-81AC-21EE26B2E016}" type="presParOf" srcId="{104C7F3E-7B00-43E1-AE00-D48278B802DD}" destId="{B8873A7A-F57A-42D2-96DE-C6E9863B4EEE}" srcOrd="2" destOrd="0" presId="urn:microsoft.com/office/officeart/2018/2/layout/IconLabelList"/>
    <dgm:cxn modelId="{A13EB3AB-A13C-4A8B-948B-363D40D27B56}" type="presParOf" srcId="{263BF2C1-5CB0-45EE-9C6D-259BE8BF2D6D}" destId="{90C63413-453B-4B87-BA68-A328EFFFFC8E}" srcOrd="3" destOrd="0" presId="urn:microsoft.com/office/officeart/2018/2/layout/IconLabelList"/>
    <dgm:cxn modelId="{96A8ADBC-680F-4D91-8B9D-BCC509278A78}" type="presParOf" srcId="{263BF2C1-5CB0-45EE-9C6D-259BE8BF2D6D}" destId="{D7C8ACCB-1161-4F9E-B3F2-52920FFA94F5}" srcOrd="4" destOrd="0" presId="urn:microsoft.com/office/officeart/2018/2/layout/IconLabelList"/>
    <dgm:cxn modelId="{07F88093-AC18-40E3-B6FD-65B6C58D46AD}" type="presParOf" srcId="{D7C8ACCB-1161-4F9E-B3F2-52920FFA94F5}" destId="{1B5EDF83-BFFC-4F6D-8580-EEE847D80EAD}" srcOrd="0" destOrd="0" presId="urn:microsoft.com/office/officeart/2018/2/layout/IconLabelList"/>
    <dgm:cxn modelId="{985CD97F-A3F5-4EB5-8EDA-092687AAEB86}" type="presParOf" srcId="{D7C8ACCB-1161-4F9E-B3F2-52920FFA94F5}" destId="{7B53F368-9EBD-4272-8DBF-7088458F015E}" srcOrd="1" destOrd="0" presId="urn:microsoft.com/office/officeart/2018/2/layout/IconLabelList"/>
    <dgm:cxn modelId="{EB1E5D1E-7C1A-465C-A83E-560D77834F9C}" type="presParOf" srcId="{D7C8ACCB-1161-4F9E-B3F2-52920FFA94F5}" destId="{6453EBFD-819B-41D6-8470-E852846C63F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283A29-DAD1-43ED-A0B4-0E4019FD84BF}"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35C6905-7B59-48AC-B36D-BD01FD4B74D1}">
      <dgm:prSet/>
      <dgm:spPr/>
      <dgm:t>
        <a:bodyPr/>
        <a:lstStyle/>
        <a:p>
          <a:pPr>
            <a:lnSpc>
              <a:spcPct val="100000"/>
            </a:lnSpc>
          </a:pPr>
          <a:r>
            <a:rPr lang="en-US" dirty="0"/>
            <a:t>PPI</a:t>
          </a:r>
        </a:p>
      </dgm:t>
    </dgm:pt>
    <dgm:pt modelId="{2CA066BF-52F7-44F5-8E26-56C27DF93277}" type="parTrans" cxnId="{3AF3A2E5-97C5-4A25-92DA-D1EC9C84B02E}">
      <dgm:prSet/>
      <dgm:spPr/>
      <dgm:t>
        <a:bodyPr/>
        <a:lstStyle/>
        <a:p>
          <a:endParaRPr lang="en-US"/>
        </a:p>
      </dgm:t>
    </dgm:pt>
    <dgm:pt modelId="{B31038FC-40F9-4DD8-A612-6911547B5B94}" type="sibTrans" cxnId="{3AF3A2E5-97C5-4A25-92DA-D1EC9C84B02E}">
      <dgm:prSet/>
      <dgm:spPr/>
      <dgm:t>
        <a:bodyPr/>
        <a:lstStyle/>
        <a:p>
          <a:endParaRPr lang="en-US"/>
        </a:p>
      </dgm:t>
    </dgm:pt>
    <dgm:pt modelId="{EB73718D-569C-4683-8322-40F6E41F3DAF}">
      <dgm:prSet/>
      <dgm:spPr/>
      <dgm:t>
        <a:bodyPr/>
        <a:lstStyle/>
        <a:p>
          <a:pPr>
            <a:lnSpc>
              <a:spcPct val="100000"/>
            </a:lnSpc>
          </a:pPr>
          <a:r>
            <a:rPr lang="en-GB" dirty="0"/>
            <a:t>Reflexivity </a:t>
          </a:r>
          <a:endParaRPr lang="en-US" dirty="0"/>
        </a:p>
      </dgm:t>
    </dgm:pt>
    <dgm:pt modelId="{19D3857E-3CA4-4410-A4F9-D3CA64F796CC}" type="parTrans" cxnId="{BC54EA35-804C-4ED6-AD10-9A1D7B0CA581}">
      <dgm:prSet/>
      <dgm:spPr/>
      <dgm:t>
        <a:bodyPr/>
        <a:lstStyle/>
        <a:p>
          <a:endParaRPr lang="en-US"/>
        </a:p>
      </dgm:t>
    </dgm:pt>
    <dgm:pt modelId="{596566D1-5710-462D-B786-134B522FEC83}" type="sibTrans" cxnId="{BC54EA35-804C-4ED6-AD10-9A1D7B0CA581}">
      <dgm:prSet/>
      <dgm:spPr/>
      <dgm:t>
        <a:bodyPr/>
        <a:lstStyle/>
        <a:p>
          <a:endParaRPr lang="en-US"/>
        </a:p>
      </dgm:t>
    </dgm:pt>
    <dgm:pt modelId="{565321C2-B3C6-48C6-B1CA-727CC0BAAEA8}">
      <dgm:prSet/>
      <dgm:spPr/>
      <dgm:t>
        <a:bodyPr/>
        <a:lstStyle/>
        <a:p>
          <a:pPr>
            <a:lnSpc>
              <a:spcPct val="100000"/>
            </a:lnSpc>
          </a:pPr>
          <a:r>
            <a:rPr lang="en-GB" dirty="0"/>
            <a:t>Reflexive thematic analysis</a:t>
          </a:r>
          <a:endParaRPr lang="en-US" dirty="0"/>
        </a:p>
      </dgm:t>
    </dgm:pt>
    <dgm:pt modelId="{14155E7C-EAF3-49B5-8DD4-31C7417DF97F}" type="parTrans" cxnId="{6D9B0319-B32E-46AB-9FEA-A199D02C9801}">
      <dgm:prSet/>
      <dgm:spPr/>
      <dgm:t>
        <a:bodyPr/>
        <a:lstStyle/>
        <a:p>
          <a:endParaRPr lang="en-US"/>
        </a:p>
      </dgm:t>
    </dgm:pt>
    <dgm:pt modelId="{C0D5D0C3-C465-44E2-AD66-6E68ADA17061}" type="sibTrans" cxnId="{6D9B0319-B32E-46AB-9FEA-A199D02C9801}">
      <dgm:prSet/>
      <dgm:spPr/>
      <dgm:t>
        <a:bodyPr/>
        <a:lstStyle/>
        <a:p>
          <a:endParaRPr lang="en-US"/>
        </a:p>
      </dgm:t>
    </dgm:pt>
    <dgm:pt modelId="{263BF2C1-5CB0-45EE-9C6D-259BE8BF2D6D}" type="pres">
      <dgm:prSet presAssocID="{4E283A29-DAD1-43ED-A0B4-0E4019FD84BF}" presName="root" presStyleCnt="0">
        <dgm:presLayoutVars>
          <dgm:dir/>
          <dgm:resizeHandles val="exact"/>
        </dgm:presLayoutVars>
      </dgm:prSet>
      <dgm:spPr/>
    </dgm:pt>
    <dgm:pt modelId="{3D1DAA7F-42EB-47AD-A40B-6ACB44EE5572}" type="pres">
      <dgm:prSet presAssocID="{D35C6905-7B59-48AC-B36D-BD01FD4B74D1}" presName="compNode" presStyleCnt="0"/>
      <dgm:spPr/>
    </dgm:pt>
    <dgm:pt modelId="{DD235C78-1EB0-42A1-9430-3F342E312979}" type="pres">
      <dgm:prSet presAssocID="{D35C6905-7B59-48AC-B36D-BD01FD4B74D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Group of women outline"/>
        </a:ext>
      </dgm:extLst>
    </dgm:pt>
    <dgm:pt modelId="{EA7294B8-5C6C-49AC-9AE2-7854969365F0}" type="pres">
      <dgm:prSet presAssocID="{D35C6905-7B59-48AC-B36D-BD01FD4B74D1}" presName="spaceRect" presStyleCnt="0"/>
      <dgm:spPr/>
    </dgm:pt>
    <dgm:pt modelId="{AB5EEF26-C546-4533-8F4F-9E078E5D8539}" type="pres">
      <dgm:prSet presAssocID="{D35C6905-7B59-48AC-B36D-BD01FD4B74D1}" presName="textRect" presStyleLbl="revTx" presStyleIdx="0" presStyleCnt="3">
        <dgm:presLayoutVars>
          <dgm:chMax val="1"/>
          <dgm:chPref val="1"/>
        </dgm:presLayoutVars>
      </dgm:prSet>
      <dgm:spPr/>
    </dgm:pt>
    <dgm:pt modelId="{E2459345-E6E7-4C2D-B97F-BD9E80EFCD8E}" type="pres">
      <dgm:prSet presAssocID="{B31038FC-40F9-4DD8-A612-6911547B5B94}" presName="sibTrans" presStyleCnt="0"/>
      <dgm:spPr/>
    </dgm:pt>
    <dgm:pt modelId="{104C7F3E-7B00-43E1-AE00-D48278B802DD}" type="pres">
      <dgm:prSet presAssocID="{EB73718D-569C-4683-8322-40F6E41F3DAF}" presName="compNode" presStyleCnt="0"/>
      <dgm:spPr/>
    </dgm:pt>
    <dgm:pt modelId="{ABF6C730-F422-4ACB-8A4D-E08A93124DFB}" type="pres">
      <dgm:prSet presAssocID="{EB73718D-569C-4683-8322-40F6E41F3DAF}"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Head with gears outline"/>
        </a:ext>
      </dgm:extLst>
    </dgm:pt>
    <dgm:pt modelId="{4C0AC994-9ECA-4DB8-86AF-95CFC79A8BFC}" type="pres">
      <dgm:prSet presAssocID="{EB73718D-569C-4683-8322-40F6E41F3DAF}" presName="spaceRect" presStyleCnt="0"/>
      <dgm:spPr/>
    </dgm:pt>
    <dgm:pt modelId="{B8873A7A-F57A-42D2-96DE-C6E9863B4EEE}" type="pres">
      <dgm:prSet presAssocID="{EB73718D-569C-4683-8322-40F6E41F3DAF}" presName="textRect" presStyleLbl="revTx" presStyleIdx="1" presStyleCnt="3">
        <dgm:presLayoutVars>
          <dgm:chMax val="1"/>
          <dgm:chPref val="1"/>
        </dgm:presLayoutVars>
      </dgm:prSet>
      <dgm:spPr/>
    </dgm:pt>
    <dgm:pt modelId="{90C63413-453B-4B87-BA68-A328EFFFFC8E}" type="pres">
      <dgm:prSet presAssocID="{596566D1-5710-462D-B786-134B522FEC83}" presName="sibTrans" presStyleCnt="0"/>
      <dgm:spPr/>
    </dgm:pt>
    <dgm:pt modelId="{D7C8ACCB-1161-4F9E-B3F2-52920FFA94F5}" type="pres">
      <dgm:prSet presAssocID="{565321C2-B3C6-48C6-B1CA-727CC0BAAEA8}" presName="compNode" presStyleCnt="0"/>
      <dgm:spPr/>
    </dgm:pt>
    <dgm:pt modelId="{1B5EDF83-BFFC-4F6D-8580-EEE847D80EAD}" type="pres">
      <dgm:prSet presAssocID="{565321C2-B3C6-48C6-B1CA-727CC0BAAEA8}"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st outline"/>
        </a:ext>
      </dgm:extLst>
    </dgm:pt>
    <dgm:pt modelId="{7B53F368-9EBD-4272-8DBF-7088458F015E}" type="pres">
      <dgm:prSet presAssocID="{565321C2-B3C6-48C6-B1CA-727CC0BAAEA8}" presName="spaceRect" presStyleCnt="0"/>
      <dgm:spPr/>
    </dgm:pt>
    <dgm:pt modelId="{6453EBFD-819B-41D6-8470-E852846C63F7}" type="pres">
      <dgm:prSet presAssocID="{565321C2-B3C6-48C6-B1CA-727CC0BAAEA8}" presName="textRect" presStyleLbl="revTx" presStyleIdx="2" presStyleCnt="3">
        <dgm:presLayoutVars>
          <dgm:chMax val="1"/>
          <dgm:chPref val="1"/>
        </dgm:presLayoutVars>
      </dgm:prSet>
      <dgm:spPr/>
    </dgm:pt>
  </dgm:ptLst>
  <dgm:cxnLst>
    <dgm:cxn modelId="{6D9B0319-B32E-46AB-9FEA-A199D02C9801}" srcId="{4E283A29-DAD1-43ED-A0B4-0E4019FD84BF}" destId="{565321C2-B3C6-48C6-B1CA-727CC0BAAEA8}" srcOrd="2" destOrd="0" parTransId="{14155E7C-EAF3-49B5-8DD4-31C7417DF97F}" sibTransId="{C0D5D0C3-C465-44E2-AD66-6E68ADA17061}"/>
    <dgm:cxn modelId="{F40FE225-29DC-497D-A98F-932E2A713175}" type="presOf" srcId="{565321C2-B3C6-48C6-B1CA-727CC0BAAEA8}" destId="{6453EBFD-819B-41D6-8470-E852846C63F7}" srcOrd="0" destOrd="0" presId="urn:microsoft.com/office/officeart/2018/2/layout/IconLabelList"/>
    <dgm:cxn modelId="{BC54EA35-804C-4ED6-AD10-9A1D7B0CA581}" srcId="{4E283A29-DAD1-43ED-A0B4-0E4019FD84BF}" destId="{EB73718D-569C-4683-8322-40F6E41F3DAF}" srcOrd="1" destOrd="0" parTransId="{19D3857E-3CA4-4410-A4F9-D3CA64F796CC}" sibTransId="{596566D1-5710-462D-B786-134B522FEC83}"/>
    <dgm:cxn modelId="{E3300947-12F8-4919-9783-7974371C6C5F}" type="presOf" srcId="{EB73718D-569C-4683-8322-40F6E41F3DAF}" destId="{B8873A7A-F57A-42D2-96DE-C6E9863B4EEE}" srcOrd="0" destOrd="0" presId="urn:microsoft.com/office/officeart/2018/2/layout/IconLabelList"/>
    <dgm:cxn modelId="{D76C1482-CA89-4ABC-9A67-E0E92CD0458B}" type="presOf" srcId="{4E283A29-DAD1-43ED-A0B4-0E4019FD84BF}" destId="{263BF2C1-5CB0-45EE-9C6D-259BE8BF2D6D}" srcOrd="0" destOrd="0" presId="urn:microsoft.com/office/officeart/2018/2/layout/IconLabelList"/>
    <dgm:cxn modelId="{F25C159E-2E94-41EC-AA5A-BFE58128E801}" type="presOf" srcId="{D35C6905-7B59-48AC-B36D-BD01FD4B74D1}" destId="{AB5EEF26-C546-4533-8F4F-9E078E5D8539}" srcOrd="0" destOrd="0" presId="urn:microsoft.com/office/officeart/2018/2/layout/IconLabelList"/>
    <dgm:cxn modelId="{3AF3A2E5-97C5-4A25-92DA-D1EC9C84B02E}" srcId="{4E283A29-DAD1-43ED-A0B4-0E4019FD84BF}" destId="{D35C6905-7B59-48AC-B36D-BD01FD4B74D1}" srcOrd="0" destOrd="0" parTransId="{2CA066BF-52F7-44F5-8E26-56C27DF93277}" sibTransId="{B31038FC-40F9-4DD8-A612-6911547B5B94}"/>
    <dgm:cxn modelId="{1D4820F2-CEBB-43FD-AD53-8B2ED2D31AF6}" type="presParOf" srcId="{263BF2C1-5CB0-45EE-9C6D-259BE8BF2D6D}" destId="{3D1DAA7F-42EB-47AD-A40B-6ACB44EE5572}" srcOrd="0" destOrd="0" presId="urn:microsoft.com/office/officeart/2018/2/layout/IconLabelList"/>
    <dgm:cxn modelId="{A0AA8556-0069-46CA-BE70-33454BF53833}" type="presParOf" srcId="{3D1DAA7F-42EB-47AD-A40B-6ACB44EE5572}" destId="{DD235C78-1EB0-42A1-9430-3F342E312979}" srcOrd="0" destOrd="0" presId="urn:microsoft.com/office/officeart/2018/2/layout/IconLabelList"/>
    <dgm:cxn modelId="{BDF3959B-EC03-47CD-AA9A-6860DC8C12D6}" type="presParOf" srcId="{3D1DAA7F-42EB-47AD-A40B-6ACB44EE5572}" destId="{EA7294B8-5C6C-49AC-9AE2-7854969365F0}" srcOrd="1" destOrd="0" presId="urn:microsoft.com/office/officeart/2018/2/layout/IconLabelList"/>
    <dgm:cxn modelId="{EAEE4757-9DB6-4568-895F-9D9A1F549EFD}" type="presParOf" srcId="{3D1DAA7F-42EB-47AD-A40B-6ACB44EE5572}" destId="{AB5EEF26-C546-4533-8F4F-9E078E5D8539}" srcOrd="2" destOrd="0" presId="urn:microsoft.com/office/officeart/2018/2/layout/IconLabelList"/>
    <dgm:cxn modelId="{068F14AC-533C-4709-8981-AD6C4C0E13F7}" type="presParOf" srcId="{263BF2C1-5CB0-45EE-9C6D-259BE8BF2D6D}" destId="{E2459345-E6E7-4C2D-B97F-BD9E80EFCD8E}" srcOrd="1" destOrd="0" presId="urn:microsoft.com/office/officeart/2018/2/layout/IconLabelList"/>
    <dgm:cxn modelId="{EFF3B371-CFE1-46EA-89F7-FDE143B2D9E6}" type="presParOf" srcId="{263BF2C1-5CB0-45EE-9C6D-259BE8BF2D6D}" destId="{104C7F3E-7B00-43E1-AE00-D48278B802DD}" srcOrd="2" destOrd="0" presId="urn:microsoft.com/office/officeart/2018/2/layout/IconLabelList"/>
    <dgm:cxn modelId="{43DBD084-EFDF-49D7-A182-CF579748294F}" type="presParOf" srcId="{104C7F3E-7B00-43E1-AE00-D48278B802DD}" destId="{ABF6C730-F422-4ACB-8A4D-E08A93124DFB}" srcOrd="0" destOrd="0" presId="urn:microsoft.com/office/officeart/2018/2/layout/IconLabelList"/>
    <dgm:cxn modelId="{13DCBC33-981E-470F-8228-E5FEE7D25660}" type="presParOf" srcId="{104C7F3E-7B00-43E1-AE00-D48278B802DD}" destId="{4C0AC994-9ECA-4DB8-86AF-95CFC79A8BFC}" srcOrd="1" destOrd="0" presId="urn:microsoft.com/office/officeart/2018/2/layout/IconLabelList"/>
    <dgm:cxn modelId="{7254142B-3680-4DD7-81AC-21EE26B2E016}" type="presParOf" srcId="{104C7F3E-7B00-43E1-AE00-D48278B802DD}" destId="{B8873A7A-F57A-42D2-96DE-C6E9863B4EEE}" srcOrd="2" destOrd="0" presId="urn:microsoft.com/office/officeart/2018/2/layout/IconLabelList"/>
    <dgm:cxn modelId="{A13EB3AB-A13C-4A8B-948B-363D40D27B56}" type="presParOf" srcId="{263BF2C1-5CB0-45EE-9C6D-259BE8BF2D6D}" destId="{90C63413-453B-4B87-BA68-A328EFFFFC8E}" srcOrd="3" destOrd="0" presId="urn:microsoft.com/office/officeart/2018/2/layout/IconLabelList"/>
    <dgm:cxn modelId="{96A8ADBC-680F-4D91-8B9D-BCC509278A78}" type="presParOf" srcId="{263BF2C1-5CB0-45EE-9C6D-259BE8BF2D6D}" destId="{D7C8ACCB-1161-4F9E-B3F2-52920FFA94F5}" srcOrd="4" destOrd="0" presId="urn:microsoft.com/office/officeart/2018/2/layout/IconLabelList"/>
    <dgm:cxn modelId="{07F88093-AC18-40E3-B6FD-65B6C58D46AD}" type="presParOf" srcId="{D7C8ACCB-1161-4F9E-B3F2-52920FFA94F5}" destId="{1B5EDF83-BFFC-4F6D-8580-EEE847D80EAD}" srcOrd="0" destOrd="0" presId="urn:microsoft.com/office/officeart/2018/2/layout/IconLabelList"/>
    <dgm:cxn modelId="{985CD97F-A3F5-4EB5-8EDA-092687AAEB86}" type="presParOf" srcId="{D7C8ACCB-1161-4F9E-B3F2-52920FFA94F5}" destId="{7B53F368-9EBD-4272-8DBF-7088458F015E}" srcOrd="1" destOrd="0" presId="urn:microsoft.com/office/officeart/2018/2/layout/IconLabelList"/>
    <dgm:cxn modelId="{EB1E5D1E-7C1A-465C-A83E-560D77834F9C}" type="presParOf" srcId="{D7C8ACCB-1161-4F9E-B3F2-52920FFA94F5}" destId="{6453EBFD-819B-41D6-8470-E852846C63F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235C78-1EB0-42A1-9430-3F342E312979}">
      <dsp:nvSpPr>
        <dsp:cNvPr id="0" name=""/>
        <dsp:cNvSpPr/>
      </dsp:nvSpPr>
      <dsp:spPr>
        <a:xfrm>
          <a:off x="1212569" y="472054"/>
          <a:ext cx="1300252" cy="130025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5EEF26-C546-4533-8F4F-9E078E5D8539}">
      <dsp:nvSpPr>
        <dsp:cNvPr id="0" name=""/>
        <dsp:cNvSpPr/>
      </dsp:nvSpPr>
      <dsp:spPr>
        <a:xfrm>
          <a:off x="417971"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33500">
            <a:lnSpc>
              <a:spcPct val="100000"/>
            </a:lnSpc>
            <a:spcBef>
              <a:spcPct val="0"/>
            </a:spcBef>
            <a:spcAft>
              <a:spcPct val="35000"/>
            </a:spcAft>
            <a:buNone/>
          </a:pPr>
          <a:r>
            <a:rPr lang="en-GB" sz="3000" kern="1200" dirty="0"/>
            <a:t>The “I”</a:t>
          </a:r>
          <a:endParaRPr lang="en-US" sz="3000" kern="1200" dirty="0"/>
        </a:p>
      </dsp:txBody>
      <dsp:txXfrm>
        <a:off x="417971" y="2128996"/>
        <a:ext cx="2889450" cy="720000"/>
      </dsp:txXfrm>
    </dsp:sp>
    <dsp:sp modelId="{ABF6C730-F422-4ACB-8A4D-E08A93124DFB}">
      <dsp:nvSpPr>
        <dsp:cNvPr id="0" name=""/>
        <dsp:cNvSpPr/>
      </dsp:nvSpPr>
      <dsp:spPr>
        <a:xfrm>
          <a:off x="4607673" y="472054"/>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873A7A-F57A-42D2-96DE-C6E9863B4EEE}">
      <dsp:nvSpPr>
        <dsp:cNvPr id="0" name=""/>
        <dsp:cNvSpPr/>
      </dsp:nvSpPr>
      <dsp:spPr>
        <a:xfrm>
          <a:off x="3813075"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33500">
            <a:lnSpc>
              <a:spcPct val="100000"/>
            </a:lnSpc>
            <a:spcBef>
              <a:spcPct val="0"/>
            </a:spcBef>
            <a:spcAft>
              <a:spcPct val="35000"/>
            </a:spcAft>
            <a:buNone/>
          </a:pPr>
          <a:r>
            <a:rPr lang="en-GB" sz="3000" kern="1200" dirty="0"/>
            <a:t>The “We” </a:t>
          </a:r>
          <a:endParaRPr lang="en-US" sz="3000" kern="1200" dirty="0"/>
        </a:p>
      </dsp:txBody>
      <dsp:txXfrm>
        <a:off x="3813075" y="2128996"/>
        <a:ext cx="2889450" cy="720000"/>
      </dsp:txXfrm>
    </dsp:sp>
    <dsp:sp modelId="{1B5EDF83-BFFC-4F6D-8580-EEE847D80EAD}">
      <dsp:nvSpPr>
        <dsp:cNvPr id="0" name=""/>
        <dsp:cNvSpPr/>
      </dsp:nvSpPr>
      <dsp:spPr>
        <a:xfrm>
          <a:off x="8002777" y="472054"/>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53EBFD-819B-41D6-8470-E852846C63F7}">
      <dsp:nvSpPr>
        <dsp:cNvPr id="0" name=""/>
        <dsp:cNvSpPr/>
      </dsp:nvSpPr>
      <dsp:spPr>
        <a:xfrm>
          <a:off x="7208178"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33500">
            <a:lnSpc>
              <a:spcPct val="100000"/>
            </a:lnSpc>
            <a:spcBef>
              <a:spcPct val="0"/>
            </a:spcBef>
            <a:spcAft>
              <a:spcPct val="35000"/>
            </a:spcAft>
            <a:buNone/>
          </a:pPr>
          <a:r>
            <a:rPr lang="en-GB" sz="3000" kern="1200"/>
            <a:t>Epistemic justice </a:t>
          </a:r>
          <a:endParaRPr lang="en-US" sz="3000" kern="1200"/>
        </a:p>
      </dsp:txBody>
      <dsp:txXfrm>
        <a:off x="7208178" y="2128996"/>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235C78-1EB0-42A1-9430-3F342E312979}">
      <dsp:nvSpPr>
        <dsp:cNvPr id="0" name=""/>
        <dsp:cNvSpPr/>
      </dsp:nvSpPr>
      <dsp:spPr>
        <a:xfrm>
          <a:off x="1212569" y="472054"/>
          <a:ext cx="1300252" cy="130025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5EEF26-C546-4533-8F4F-9E078E5D8539}">
      <dsp:nvSpPr>
        <dsp:cNvPr id="0" name=""/>
        <dsp:cNvSpPr/>
      </dsp:nvSpPr>
      <dsp:spPr>
        <a:xfrm>
          <a:off x="417971"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dirty="0"/>
            <a:t>PPI</a:t>
          </a:r>
        </a:p>
      </dsp:txBody>
      <dsp:txXfrm>
        <a:off x="417971" y="2128996"/>
        <a:ext cx="2889450" cy="720000"/>
      </dsp:txXfrm>
    </dsp:sp>
    <dsp:sp modelId="{ABF6C730-F422-4ACB-8A4D-E08A93124DFB}">
      <dsp:nvSpPr>
        <dsp:cNvPr id="0" name=""/>
        <dsp:cNvSpPr/>
      </dsp:nvSpPr>
      <dsp:spPr>
        <a:xfrm>
          <a:off x="4607673" y="472054"/>
          <a:ext cx="1300252" cy="130025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873A7A-F57A-42D2-96DE-C6E9863B4EEE}">
      <dsp:nvSpPr>
        <dsp:cNvPr id="0" name=""/>
        <dsp:cNvSpPr/>
      </dsp:nvSpPr>
      <dsp:spPr>
        <a:xfrm>
          <a:off x="3813075"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GB" sz="2300" kern="1200" dirty="0"/>
            <a:t>Reflexivity </a:t>
          </a:r>
          <a:endParaRPr lang="en-US" sz="2300" kern="1200" dirty="0"/>
        </a:p>
      </dsp:txBody>
      <dsp:txXfrm>
        <a:off x="3813075" y="2128996"/>
        <a:ext cx="2889450" cy="720000"/>
      </dsp:txXfrm>
    </dsp:sp>
    <dsp:sp modelId="{1B5EDF83-BFFC-4F6D-8580-EEE847D80EAD}">
      <dsp:nvSpPr>
        <dsp:cNvPr id="0" name=""/>
        <dsp:cNvSpPr/>
      </dsp:nvSpPr>
      <dsp:spPr>
        <a:xfrm>
          <a:off x="8002777" y="472054"/>
          <a:ext cx="1300252" cy="130025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53EBFD-819B-41D6-8470-E852846C63F7}">
      <dsp:nvSpPr>
        <dsp:cNvPr id="0" name=""/>
        <dsp:cNvSpPr/>
      </dsp:nvSpPr>
      <dsp:spPr>
        <a:xfrm>
          <a:off x="7208178" y="2128996"/>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GB" sz="2300" kern="1200" dirty="0"/>
            <a:t>Reflexive thematic analysis</a:t>
          </a:r>
          <a:endParaRPr lang="en-US" sz="2300" kern="1200" dirty="0"/>
        </a:p>
      </dsp:txBody>
      <dsp:txXfrm>
        <a:off x="7208178" y="2128996"/>
        <a:ext cx="28894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918F5-35DC-4ED0-B7E1-5BD4E612EA46}"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016078-B4CE-4C93-96D9-254945BF99FA}" type="slidenum">
              <a:rPr lang="en-GB" smtClean="0"/>
              <a:t>‹#›</a:t>
            </a:fld>
            <a:endParaRPr lang="en-GB"/>
          </a:p>
        </p:txBody>
      </p:sp>
    </p:spTree>
    <p:extLst>
      <p:ext uri="{BB962C8B-B14F-4D97-AF65-F5344CB8AC3E}">
        <p14:creationId xmlns:p14="http://schemas.microsoft.com/office/powerpoint/2010/main" val="3949596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B4AEF-BCCE-9133-6D29-5D2285940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804FCA-0E09-CE13-21EF-FDC15631BF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03D7B2-84C2-3B55-F4E8-247BDB656F41}"/>
              </a:ext>
            </a:extLst>
          </p:cNvPr>
          <p:cNvSpPr>
            <a:spLocks noGrp="1"/>
          </p:cNvSpPr>
          <p:nvPr>
            <p:ph type="body" idx="1"/>
          </p:nvPr>
        </p:nvSpPr>
        <p:spPr/>
        <p:txBody>
          <a:bodyPr/>
          <a:lstStyle/>
          <a:p>
            <a:r>
              <a:rPr lang="en-GB" dirty="0"/>
              <a:t>*PPI group attached to this work</a:t>
            </a:r>
            <a:br>
              <a:rPr lang="en-GB" dirty="0"/>
            </a:br>
            <a:r>
              <a:rPr lang="en-GB" dirty="0"/>
              <a:t>** within a Big Q approach</a:t>
            </a:r>
          </a:p>
          <a:p>
            <a:r>
              <a:rPr lang="en-GB" dirty="0"/>
              <a:t>*** but also, better understand the Big Q process, so this has relevance not just for people wishing to centralise their LE, and refer to resource that strengthens that but also for researchers wishing to improve their understanding of a subjectivist position where the researcher’s subjectivity is not a hindrance to ‘truth’ but a resource for unique knowledge production </a:t>
            </a:r>
          </a:p>
        </p:txBody>
      </p:sp>
      <p:sp>
        <p:nvSpPr>
          <p:cNvPr id="4" name="Slide Number Placeholder 3">
            <a:extLst>
              <a:ext uri="{FF2B5EF4-FFF2-40B4-BE49-F238E27FC236}">
                <a16:creationId xmlns:a16="http://schemas.microsoft.com/office/drawing/2014/main" id="{460344A3-8656-DC25-205C-45415A23CF99}"/>
              </a:ext>
            </a:extLst>
          </p:cNvPr>
          <p:cNvSpPr>
            <a:spLocks noGrp="1"/>
          </p:cNvSpPr>
          <p:nvPr>
            <p:ph type="sldNum" sz="quarter" idx="5"/>
          </p:nvPr>
        </p:nvSpPr>
        <p:spPr/>
        <p:txBody>
          <a:bodyPr/>
          <a:lstStyle/>
          <a:p>
            <a:fld id="{B5909D34-D91C-4428-AF32-F0E0D00A2744}" type="slidenum">
              <a:rPr lang="en-GB" smtClean="0"/>
              <a:t>2</a:t>
            </a:fld>
            <a:endParaRPr lang="en-GB"/>
          </a:p>
        </p:txBody>
      </p:sp>
    </p:spTree>
    <p:extLst>
      <p:ext uri="{BB962C8B-B14F-4D97-AF65-F5344CB8AC3E}">
        <p14:creationId xmlns:p14="http://schemas.microsoft.com/office/powerpoint/2010/main" val="2564316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20AEE-8014-9564-276F-CC4B15E5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534658-20C7-50AD-3266-FBB3875007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44FC5-7003-09B5-57BD-DBA4FF13642C}"/>
              </a:ext>
            </a:extLst>
          </p:cNvPr>
          <p:cNvSpPr>
            <a:spLocks noGrp="1"/>
          </p:cNvSpPr>
          <p:nvPr>
            <p:ph type="body" idx="1"/>
          </p:nvPr>
        </p:nvSpPr>
        <p:spPr/>
        <p:txBody>
          <a:bodyPr/>
          <a:lstStyle/>
          <a:p>
            <a:r>
              <a:rPr lang="en-GB" dirty="0"/>
              <a:t>Capturing both central tenets. ‘Having’ LE does not ensure equity amongst peers, provide oneself with the ability to speak to all people or achieve a more ethical approach, rather it is how identity that is used which is critical. </a:t>
            </a:r>
          </a:p>
        </p:txBody>
      </p:sp>
      <p:sp>
        <p:nvSpPr>
          <p:cNvPr id="4" name="Slide Number Placeholder 3">
            <a:extLst>
              <a:ext uri="{FF2B5EF4-FFF2-40B4-BE49-F238E27FC236}">
                <a16:creationId xmlns:a16="http://schemas.microsoft.com/office/drawing/2014/main" id="{CB564E36-2E58-7BA9-A23D-CCC7EE44A6B6}"/>
              </a:ext>
            </a:extLst>
          </p:cNvPr>
          <p:cNvSpPr>
            <a:spLocks noGrp="1"/>
          </p:cNvSpPr>
          <p:nvPr>
            <p:ph type="sldNum" sz="quarter" idx="5"/>
          </p:nvPr>
        </p:nvSpPr>
        <p:spPr/>
        <p:txBody>
          <a:bodyPr/>
          <a:lstStyle/>
          <a:p>
            <a:fld id="{B5909D34-D91C-4428-AF32-F0E0D00A2744}" type="slidenum">
              <a:rPr lang="en-GB" smtClean="0"/>
              <a:t>11</a:t>
            </a:fld>
            <a:endParaRPr lang="en-GB"/>
          </a:p>
        </p:txBody>
      </p:sp>
    </p:spTree>
    <p:extLst>
      <p:ext uri="{BB962C8B-B14F-4D97-AF65-F5344CB8AC3E}">
        <p14:creationId xmlns:p14="http://schemas.microsoft.com/office/powerpoint/2010/main" val="1221075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3C0C3-3361-4F6C-C135-D634438989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D471E2-19CD-A2A5-D7AE-5DF4B488BB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628F54-510B-12CB-0CE5-BE8AFC26B4C9}"/>
              </a:ext>
            </a:extLst>
          </p:cNvPr>
          <p:cNvSpPr>
            <a:spLocks noGrp="1"/>
          </p:cNvSpPr>
          <p:nvPr>
            <p:ph type="body" idx="1"/>
          </p:nvPr>
        </p:nvSpPr>
        <p:spPr/>
        <p:txBody>
          <a:bodyPr/>
          <a:lstStyle/>
          <a:p>
            <a:r>
              <a:rPr lang="en-GB" dirty="0"/>
              <a:t>Read out examples </a:t>
            </a:r>
          </a:p>
          <a:p>
            <a:endParaRPr lang="en-GB" dirty="0"/>
          </a:p>
          <a:p>
            <a:r>
              <a:rPr lang="en-GB" dirty="0"/>
              <a:t>https://www.menti.com/alztg6q5enzy</a:t>
            </a:r>
          </a:p>
        </p:txBody>
      </p:sp>
      <p:sp>
        <p:nvSpPr>
          <p:cNvPr id="4" name="Slide Number Placeholder 3">
            <a:extLst>
              <a:ext uri="{FF2B5EF4-FFF2-40B4-BE49-F238E27FC236}">
                <a16:creationId xmlns:a16="http://schemas.microsoft.com/office/drawing/2014/main" id="{DBE5A942-6E40-4A29-41D9-ED87EC65AE43}"/>
              </a:ext>
            </a:extLst>
          </p:cNvPr>
          <p:cNvSpPr>
            <a:spLocks noGrp="1"/>
          </p:cNvSpPr>
          <p:nvPr>
            <p:ph type="sldNum" sz="quarter" idx="5"/>
          </p:nvPr>
        </p:nvSpPr>
        <p:spPr/>
        <p:txBody>
          <a:bodyPr/>
          <a:lstStyle/>
          <a:p>
            <a:fld id="{B5909D34-D91C-4428-AF32-F0E0D00A2744}" type="slidenum">
              <a:rPr lang="en-GB" smtClean="0"/>
              <a:t>12</a:t>
            </a:fld>
            <a:endParaRPr lang="en-GB"/>
          </a:p>
        </p:txBody>
      </p:sp>
    </p:spTree>
    <p:extLst>
      <p:ext uri="{BB962C8B-B14F-4D97-AF65-F5344CB8AC3E}">
        <p14:creationId xmlns:p14="http://schemas.microsoft.com/office/powerpoint/2010/main" val="1356220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36D2F-38CF-2D83-46FC-25550A1005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0D4172-FE10-CCB7-EE31-1A385A544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354993-E228-147E-AA01-1AAD2E582834}"/>
              </a:ext>
            </a:extLst>
          </p:cNvPr>
          <p:cNvSpPr>
            <a:spLocks noGrp="1"/>
          </p:cNvSpPr>
          <p:nvPr>
            <p:ph type="body" idx="1"/>
          </p:nvPr>
        </p:nvSpPr>
        <p:spPr/>
        <p:txBody>
          <a:bodyPr/>
          <a:lstStyle/>
          <a:p>
            <a:r>
              <a:rPr lang="en-GB" dirty="0"/>
              <a:t>Read out examples </a:t>
            </a:r>
          </a:p>
          <a:p>
            <a:endParaRPr lang="en-GB" dirty="0"/>
          </a:p>
          <a:p>
            <a:r>
              <a:rPr lang="en-GB" dirty="0"/>
              <a:t>https://www.menti.com/alztg6q5enzy</a:t>
            </a:r>
          </a:p>
        </p:txBody>
      </p:sp>
      <p:sp>
        <p:nvSpPr>
          <p:cNvPr id="4" name="Slide Number Placeholder 3">
            <a:extLst>
              <a:ext uri="{FF2B5EF4-FFF2-40B4-BE49-F238E27FC236}">
                <a16:creationId xmlns:a16="http://schemas.microsoft.com/office/drawing/2014/main" id="{77ACD5F5-232F-16D9-6E38-A1EF1D429047}"/>
              </a:ext>
            </a:extLst>
          </p:cNvPr>
          <p:cNvSpPr>
            <a:spLocks noGrp="1"/>
          </p:cNvSpPr>
          <p:nvPr>
            <p:ph type="sldNum" sz="quarter" idx="5"/>
          </p:nvPr>
        </p:nvSpPr>
        <p:spPr/>
        <p:txBody>
          <a:bodyPr/>
          <a:lstStyle/>
          <a:p>
            <a:fld id="{B5909D34-D91C-4428-AF32-F0E0D00A2744}" type="slidenum">
              <a:rPr lang="en-GB" smtClean="0"/>
              <a:t>13</a:t>
            </a:fld>
            <a:endParaRPr lang="en-GB"/>
          </a:p>
        </p:txBody>
      </p:sp>
    </p:spTree>
    <p:extLst>
      <p:ext uri="{BB962C8B-B14F-4D97-AF65-F5344CB8AC3E}">
        <p14:creationId xmlns:p14="http://schemas.microsoft.com/office/powerpoint/2010/main" val="1884158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4C471-B06A-6FFD-1EAF-E3F3399695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696D5-954B-B0CA-A58C-88292765C0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48D9AC-E40A-28A7-BBE1-9A7304C7A19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4CEE61F-086C-EB9C-C17C-3DCBDDE6845E}"/>
              </a:ext>
            </a:extLst>
          </p:cNvPr>
          <p:cNvSpPr>
            <a:spLocks noGrp="1"/>
          </p:cNvSpPr>
          <p:nvPr>
            <p:ph type="sldNum" sz="quarter" idx="5"/>
          </p:nvPr>
        </p:nvSpPr>
        <p:spPr/>
        <p:txBody>
          <a:bodyPr/>
          <a:lstStyle/>
          <a:p>
            <a:fld id="{B5909D34-D91C-4428-AF32-F0E0D00A2744}" type="slidenum">
              <a:rPr lang="en-GB" smtClean="0"/>
              <a:t>14</a:t>
            </a:fld>
            <a:endParaRPr lang="en-GB"/>
          </a:p>
        </p:txBody>
      </p:sp>
    </p:spTree>
    <p:extLst>
      <p:ext uri="{BB962C8B-B14F-4D97-AF65-F5344CB8AC3E}">
        <p14:creationId xmlns:p14="http://schemas.microsoft.com/office/powerpoint/2010/main" val="3634060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E0663-333E-2D0E-C121-C0745A7EBC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BA996D-624F-9948-95D0-E7F639AD8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6E7C50-9BCD-AA8C-ABE2-B3E3DBAF810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632153E-E6E6-72F5-B768-A9A7F1C64A92}"/>
              </a:ext>
            </a:extLst>
          </p:cNvPr>
          <p:cNvSpPr>
            <a:spLocks noGrp="1"/>
          </p:cNvSpPr>
          <p:nvPr>
            <p:ph type="sldNum" sz="quarter" idx="5"/>
          </p:nvPr>
        </p:nvSpPr>
        <p:spPr/>
        <p:txBody>
          <a:bodyPr/>
          <a:lstStyle/>
          <a:p>
            <a:fld id="{B5909D34-D91C-4428-AF32-F0E0D00A2744}" type="slidenum">
              <a:rPr lang="en-GB" smtClean="0"/>
              <a:t>15</a:t>
            </a:fld>
            <a:endParaRPr lang="en-GB"/>
          </a:p>
        </p:txBody>
      </p:sp>
    </p:spTree>
    <p:extLst>
      <p:ext uri="{BB962C8B-B14F-4D97-AF65-F5344CB8AC3E}">
        <p14:creationId xmlns:p14="http://schemas.microsoft.com/office/powerpoint/2010/main" val="14766241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5DFEF-4B1E-F3AB-5728-0C15823A21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6A6C2F-1A1D-2FBB-366D-4D5F51456E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8629A-03C6-1DB2-7E3B-EC2F68A257AA}"/>
              </a:ext>
            </a:extLst>
          </p:cNvPr>
          <p:cNvSpPr>
            <a:spLocks noGrp="1"/>
          </p:cNvSpPr>
          <p:nvPr>
            <p:ph type="body" idx="1"/>
          </p:nvPr>
        </p:nvSpPr>
        <p:spPr/>
        <p:txBody>
          <a:bodyPr/>
          <a:lstStyle/>
          <a:p>
            <a:r>
              <a:rPr lang="en-GB" dirty="0"/>
              <a:t>Ahmed (2014) discusses how emotions are rejected as unreliable and untrustworthy, Sinclair &amp; Mahboub (2024) discuss thinking-feeling to code, less sterile approach to data analysis. </a:t>
            </a:r>
          </a:p>
          <a:p>
            <a:endParaRPr lang="en-GB" dirty="0"/>
          </a:p>
          <a:p>
            <a:r>
              <a:rPr lang="en-GB" dirty="0"/>
              <a:t>Study III – bringing in PPI earlier on to discuss quotations prior to coding to consider direction of work and interpretation. E.g. of codes re emotional volatility in childhood, but emphasis on the effect of mental health service contact of self-to-self understanding</a:t>
            </a:r>
          </a:p>
        </p:txBody>
      </p:sp>
      <p:sp>
        <p:nvSpPr>
          <p:cNvPr id="4" name="Slide Number Placeholder 3">
            <a:extLst>
              <a:ext uri="{FF2B5EF4-FFF2-40B4-BE49-F238E27FC236}">
                <a16:creationId xmlns:a16="http://schemas.microsoft.com/office/drawing/2014/main" id="{9F29B83F-C199-C401-A26A-1B7461024872}"/>
              </a:ext>
            </a:extLst>
          </p:cNvPr>
          <p:cNvSpPr>
            <a:spLocks noGrp="1"/>
          </p:cNvSpPr>
          <p:nvPr>
            <p:ph type="sldNum" sz="quarter" idx="5"/>
          </p:nvPr>
        </p:nvSpPr>
        <p:spPr/>
        <p:txBody>
          <a:bodyPr/>
          <a:lstStyle/>
          <a:p>
            <a:fld id="{B5909D34-D91C-4428-AF32-F0E0D00A2744}" type="slidenum">
              <a:rPr lang="en-GB" smtClean="0"/>
              <a:t>16</a:t>
            </a:fld>
            <a:endParaRPr lang="en-GB"/>
          </a:p>
        </p:txBody>
      </p:sp>
    </p:spTree>
    <p:extLst>
      <p:ext uri="{BB962C8B-B14F-4D97-AF65-F5344CB8AC3E}">
        <p14:creationId xmlns:p14="http://schemas.microsoft.com/office/powerpoint/2010/main" val="22483124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12D0C-3E47-A8CF-9AEE-4D595A4FBD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F584A-57A7-AC92-3EC7-FBC7003F32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30FD9C-D97F-7C4C-5930-1E0B698E57F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9234BA0-D909-F56B-512E-AF008B702B72}"/>
              </a:ext>
            </a:extLst>
          </p:cNvPr>
          <p:cNvSpPr>
            <a:spLocks noGrp="1"/>
          </p:cNvSpPr>
          <p:nvPr>
            <p:ph type="sldNum" sz="quarter" idx="5"/>
          </p:nvPr>
        </p:nvSpPr>
        <p:spPr/>
        <p:txBody>
          <a:bodyPr/>
          <a:lstStyle/>
          <a:p>
            <a:fld id="{B5909D34-D91C-4428-AF32-F0E0D00A2744}" type="slidenum">
              <a:rPr lang="en-GB" smtClean="0"/>
              <a:t>17</a:t>
            </a:fld>
            <a:endParaRPr lang="en-GB"/>
          </a:p>
        </p:txBody>
      </p:sp>
    </p:spTree>
    <p:extLst>
      <p:ext uri="{BB962C8B-B14F-4D97-AF65-F5344CB8AC3E}">
        <p14:creationId xmlns:p14="http://schemas.microsoft.com/office/powerpoint/2010/main" val="26744612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37981-D4F8-70E3-3546-4DEBFF879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1C3AC-A45A-F21F-3DED-7690865C03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9CEDA8-34C4-D641-FF90-648ACB869EDF}"/>
              </a:ext>
            </a:extLst>
          </p:cNvPr>
          <p:cNvSpPr>
            <a:spLocks noGrp="1"/>
          </p:cNvSpPr>
          <p:nvPr>
            <p:ph type="body" idx="1"/>
          </p:nvPr>
        </p:nvSpPr>
        <p:spPr/>
        <p:txBody>
          <a:bodyPr/>
          <a:lstStyle/>
          <a:p>
            <a:pPr marL="342900" indent="-342900">
              <a:buFont typeface="Arial" panose="020B0604020202020204" pitchFamily="34" charset="0"/>
              <a:buChar char="•"/>
            </a:pPr>
            <a:r>
              <a:rPr lang="en-GB" sz="1200" dirty="0"/>
              <a:t>Two excerpts will be explored </a:t>
            </a:r>
          </a:p>
          <a:p>
            <a:pPr marL="342900" indent="-342900">
              <a:buFont typeface="Arial" panose="020B0604020202020204" pitchFamily="34" charset="0"/>
              <a:buChar char="•"/>
            </a:pPr>
            <a:r>
              <a:rPr lang="en-GB" sz="1200" dirty="0"/>
              <a:t>Provide a brief overview of the topic, aims and methods of each study to contextualise excerpt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Jackman et al., (2018) conducted a qualitative study investigating the experiences of transmasculine spectrum individuals with non-suicidal self-injury (NSSI), guided by Nock’s theoretical NSSI model and Meyer’s minority stress model. Jackman et al., (2018) framed self-harm as a regulating mechanism of an individual’s affective experience or social situation (Nock, 2009). Jackman et al., (2018) employed semi-structured interviews with directed content analysis. </a:t>
            </a:r>
          </a:p>
          <a:p>
            <a:endParaRPr lang="en-GB" dirty="0"/>
          </a:p>
        </p:txBody>
      </p:sp>
      <p:sp>
        <p:nvSpPr>
          <p:cNvPr id="4" name="Slide Number Placeholder 3">
            <a:extLst>
              <a:ext uri="{FF2B5EF4-FFF2-40B4-BE49-F238E27FC236}">
                <a16:creationId xmlns:a16="http://schemas.microsoft.com/office/drawing/2014/main" id="{08095B8A-FDF4-5F83-E252-19550C6B0928}"/>
              </a:ext>
            </a:extLst>
          </p:cNvPr>
          <p:cNvSpPr>
            <a:spLocks noGrp="1"/>
          </p:cNvSpPr>
          <p:nvPr>
            <p:ph type="sldNum" sz="quarter" idx="5"/>
          </p:nvPr>
        </p:nvSpPr>
        <p:spPr/>
        <p:txBody>
          <a:bodyPr/>
          <a:lstStyle/>
          <a:p>
            <a:fld id="{B5909D34-D91C-4428-AF32-F0E0D00A2744}" type="slidenum">
              <a:rPr lang="en-GB" smtClean="0"/>
              <a:t>18</a:t>
            </a:fld>
            <a:endParaRPr lang="en-GB"/>
          </a:p>
        </p:txBody>
      </p:sp>
    </p:spTree>
    <p:extLst>
      <p:ext uri="{BB962C8B-B14F-4D97-AF65-F5344CB8AC3E}">
        <p14:creationId xmlns:p14="http://schemas.microsoft.com/office/powerpoint/2010/main" val="8402270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92498-FD71-525E-D8EB-A20301084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8B169-9539-F60D-E22C-4439D9CD4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8BFC38-862B-BACE-3236-33C966A5802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Jackman et al., (2018) conducted a qualitative study investigating the experiences of transmasculine spectrum individuals with non-suicidal self-injury (NSSI), guided by Nock’s theoretical NSSI model and Meyer’s minority stress model. Jackman et al., (2018) framed self-harm as a regulating mechanism of an individual’s affective experience or social situation (Nock, 2009). Jackman et al., (2018) employed semi-structured interviews with directed content analysis. </a:t>
            </a:r>
          </a:p>
          <a:p>
            <a:endParaRPr lang="en-GB" dirty="0"/>
          </a:p>
        </p:txBody>
      </p:sp>
      <p:sp>
        <p:nvSpPr>
          <p:cNvPr id="4" name="Slide Number Placeholder 3">
            <a:extLst>
              <a:ext uri="{FF2B5EF4-FFF2-40B4-BE49-F238E27FC236}">
                <a16:creationId xmlns:a16="http://schemas.microsoft.com/office/drawing/2014/main" id="{C57C4138-27FC-7C3C-DCD8-C3DD9ADD06FE}"/>
              </a:ext>
            </a:extLst>
          </p:cNvPr>
          <p:cNvSpPr>
            <a:spLocks noGrp="1"/>
          </p:cNvSpPr>
          <p:nvPr>
            <p:ph type="sldNum" sz="quarter" idx="5"/>
          </p:nvPr>
        </p:nvSpPr>
        <p:spPr/>
        <p:txBody>
          <a:bodyPr/>
          <a:lstStyle/>
          <a:p>
            <a:fld id="{B5909D34-D91C-4428-AF32-F0E0D00A2744}" type="slidenum">
              <a:rPr lang="en-GB" smtClean="0"/>
              <a:t>19</a:t>
            </a:fld>
            <a:endParaRPr lang="en-GB"/>
          </a:p>
        </p:txBody>
      </p:sp>
    </p:spTree>
    <p:extLst>
      <p:ext uri="{BB962C8B-B14F-4D97-AF65-F5344CB8AC3E}">
        <p14:creationId xmlns:p14="http://schemas.microsoft.com/office/powerpoint/2010/main" val="10231600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651AF-9543-F1B6-FC07-E613DBEE9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2A04FC-93C4-B707-B565-121E767D7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78A824-92D5-659F-1417-3BE7EB67A01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Jackman et al., (2018) conducted a qualitative study investigating the experiences of transmasculine spectrum individuals with non-suicidal self-injury (NSSI), guided by Nock’s theoretical NSSI model and Meyer’s minority stress model. Jackman et al., (2018) framed self-harm as a regulating mechanism of an individual’s affective experience or social situation (Nock, 2009). Jackman et al., (2018) employed semi-structured interviews with directed content analysis. </a:t>
            </a:r>
          </a:p>
          <a:p>
            <a:endParaRPr lang="en-GB" dirty="0"/>
          </a:p>
        </p:txBody>
      </p:sp>
      <p:sp>
        <p:nvSpPr>
          <p:cNvPr id="4" name="Slide Number Placeholder 3">
            <a:extLst>
              <a:ext uri="{FF2B5EF4-FFF2-40B4-BE49-F238E27FC236}">
                <a16:creationId xmlns:a16="http://schemas.microsoft.com/office/drawing/2014/main" id="{F92985B3-4A35-B3FA-DDE6-6BB4D954958E}"/>
              </a:ext>
            </a:extLst>
          </p:cNvPr>
          <p:cNvSpPr>
            <a:spLocks noGrp="1"/>
          </p:cNvSpPr>
          <p:nvPr>
            <p:ph type="sldNum" sz="quarter" idx="5"/>
          </p:nvPr>
        </p:nvSpPr>
        <p:spPr/>
        <p:txBody>
          <a:bodyPr/>
          <a:lstStyle/>
          <a:p>
            <a:fld id="{B5909D34-D91C-4428-AF32-F0E0D00A2744}" type="slidenum">
              <a:rPr lang="en-GB" smtClean="0"/>
              <a:t>20</a:t>
            </a:fld>
            <a:endParaRPr lang="en-GB"/>
          </a:p>
        </p:txBody>
      </p:sp>
    </p:spTree>
    <p:extLst>
      <p:ext uri="{BB962C8B-B14F-4D97-AF65-F5344CB8AC3E}">
        <p14:creationId xmlns:p14="http://schemas.microsoft.com/office/powerpoint/2010/main" val="103212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585D9-A3AA-BBDD-47AC-1EB4B8240B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00A974-9DBF-471D-9095-F78D849603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5A136B-4CB6-994F-6992-DCD7D88F0616}"/>
              </a:ext>
            </a:extLst>
          </p:cNvPr>
          <p:cNvSpPr>
            <a:spLocks noGrp="1"/>
          </p:cNvSpPr>
          <p:nvPr>
            <p:ph type="body" idx="1"/>
          </p:nvPr>
        </p:nvSpPr>
        <p:spPr/>
        <p:txBody>
          <a:bodyPr/>
          <a:lstStyle/>
          <a:p>
            <a:r>
              <a:rPr lang="en-GB" dirty="0"/>
              <a:t>*”lack of generalisability”, “bias”, “Cherry-picking”</a:t>
            </a:r>
          </a:p>
        </p:txBody>
      </p:sp>
      <p:sp>
        <p:nvSpPr>
          <p:cNvPr id="4" name="Slide Number Placeholder 3">
            <a:extLst>
              <a:ext uri="{FF2B5EF4-FFF2-40B4-BE49-F238E27FC236}">
                <a16:creationId xmlns:a16="http://schemas.microsoft.com/office/drawing/2014/main" id="{CFF15B6F-DE1A-57AF-091F-C0AD60036F3C}"/>
              </a:ext>
            </a:extLst>
          </p:cNvPr>
          <p:cNvSpPr>
            <a:spLocks noGrp="1"/>
          </p:cNvSpPr>
          <p:nvPr>
            <p:ph type="sldNum" sz="quarter" idx="5"/>
          </p:nvPr>
        </p:nvSpPr>
        <p:spPr/>
        <p:txBody>
          <a:bodyPr/>
          <a:lstStyle/>
          <a:p>
            <a:fld id="{B5909D34-D91C-4428-AF32-F0E0D00A2744}" type="slidenum">
              <a:rPr lang="en-GB" smtClean="0"/>
              <a:t>3</a:t>
            </a:fld>
            <a:endParaRPr lang="en-GB"/>
          </a:p>
        </p:txBody>
      </p:sp>
    </p:spTree>
    <p:extLst>
      <p:ext uri="{BB962C8B-B14F-4D97-AF65-F5344CB8AC3E}">
        <p14:creationId xmlns:p14="http://schemas.microsoft.com/office/powerpoint/2010/main" val="367239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04786-B85E-BDFE-FF5E-A40EC1D845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360CD2-D62B-B008-4429-BD4E9AE38F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84DED7-7153-CF1B-3CCB-BDB28D28775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1475B2B-07DB-ADFE-ED66-D5C3ED5C97E4}"/>
              </a:ext>
            </a:extLst>
          </p:cNvPr>
          <p:cNvSpPr>
            <a:spLocks noGrp="1"/>
          </p:cNvSpPr>
          <p:nvPr>
            <p:ph type="sldNum" sz="quarter" idx="5"/>
          </p:nvPr>
        </p:nvSpPr>
        <p:spPr/>
        <p:txBody>
          <a:bodyPr/>
          <a:lstStyle/>
          <a:p>
            <a:fld id="{B5909D34-D91C-4428-AF32-F0E0D00A2744}" type="slidenum">
              <a:rPr lang="en-GB" smtClean="0"/>
              <a:t>21</a:t>
            </a:fld>
            <a:endParaRPr lang="en-GB"/>
          </a:p>
        </p:txBody>
      </p:sp>
    </p:spTree>
    <p:extLst>
      <p:ext uri="{BB962C8B-B14F-4D97-AF65-F5344CB8AC3E}">
        <p14:creationId xmlns:p14="http://schemas.microsoft.com/office/powerpoint/2010/main" val="20337971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27A2C-9A2D-326B-F07E-384DDED5D9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FACDA-8998-ACDF-FADD-FB3B6E60EB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211CF2-2071-B16A-1457-964FB1424A9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Chandler (2012) conducted a qualitative interview study examining self-injury within a sociological approach. Within this work, they conceptualise self-injury as ‘embodied emotion work’ whilst also exploring psychiatric perspectives which frame self-injury as “a ‘problem’ located within the individual” (p443). </a:t>
            </a:r>
          </a:p>
          <a:p>
            <a:endParaRPr lang="en-GB" dirty="0"/>
          </a:p>
        </p:txBody>
      </p:sp>
      <p:sp>
        <p:nvSpPr>
          <p:cNvPr id="4" name="Slide Number Placeholder 3">
            <a:extLst>
              <a:ext uri="{FF2B5EF4-FFF2-40B4-BE49-F238E27FC236}">
                <a16:creationId xmlns:a16="http://schemas.microsoft.com/office/drawing/2014/main" id="{6CC5DFA9-D881-C2CD-A553-F2A147408C68}"/>
              </a:ext>
            </a:extLst>
          </p:cNvPr>
          <p:cNvSpPr>
            <a:spLocks noGrp="1"/>
          </p:cNvSpPr>
          <p:nvPr>
            <p:ph type="sldNum" sz="quarter" idx="5"/>
          </p:nvPr>
        </p:nvSpPr>
        <p:spPr/>
        <p:txBody>
          <a:bodyPr/>
          <a:lstStyle/>
          <a:p>
            <a:fld id="{B5909D34-D91C-4428-AF32-F0E0D00A2744}" type="slidenum">
              <a:rPr lang="en-GB" smtClean="0"/>
              <a:t>22</a:t>
            </a:fld>
            <a:endParaRPr lang="en-GB"/>
          </a:p>
        </p:txBody>
      </p:sp>
    </p:spTree>
    <p:extLst>
      <p:ext uri="{BB962C8B-B14F-4D97-AF65-F5344CB8AC3E}">
        <p14:creationId xmlns:p14="http://schemas.microsoft.com/office/powerpoint/2010/main" val="17166589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B9918-EB9E-B8F3-C8E5-C89703B36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3D7E7-7FB9-073A-763E-3A4C3A090D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FE09B6-606F-6760-65C2-6696154EBEC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Chandler (2012) conducted a qualitative interview study examining self-injury within a sociological approach. Within this work, they conceptualise self-injury as ‘embodied emotion work’ whilst also exploring psychiatric perspectives which frame self-injury as “a ‘problem’ located within the individual” (p443). </a:t>
            </a:r>
          </a:p>
          <a:p>
            <a:endParaRPr lang="en-GB" dirty="0"/>
          </a:p>
        </p:txBody>
      </p:sp>
      <p:sp>
        <p:nvSpPr>
          <p:cNvPr id="4" name="Slide Number Placeholder 3">
            <a:extLst>
              <a:ext uri="{FF2B5EF4-FFF2-40B4-BE49-F238E27FC236}">
                <a16:creationId xmlns:a16="http://schemas.microsoft.com/office/drawing/2014/main" id="{2B6EBD4A-034D-84F6-BC4F-B85ED6C67607}"/>
              </a:ext>
            </a:extLst>
          </p:cNvPr>
          <p:cNvSpPr>
            <a:spLocks noGrp="1"/>
          </p:cNvSpPr>
          <p:nvPr>
            <p:ph type="sldNum" sz="quarter" idx="5"/>
          </p:nvPr>
        </p:nvSpPr>
        <p:spPr/>
        <p:txBody>
          <a:bodyPr/>
          <a:lstStyle/>
          <a:p>
            <a:fld id="{B5909D34-D91C-4428-AF32-F0E0D00A2744}" type="slidenum">
              <a:rPr lang="en-GB" smtClean="0"/>
              <a:t>23</a:t>
            </a:fld>
            <a:endParaRPr lang="en-GB"/>
          </a:p>
        </p:txBody>
      </p:sp>
    </p:spTree>
    <p:extLst>
      <p:ext uri="{BB962C8B-B14F-4D97-AF65-F5344CB8AC3E}">
        <p14:creationId xmlns:p14="http://schemas.microsoft.com/office/powerpoint/2010/main" val="4272188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20322-984D-F0A5-C8A2-7AE344160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609373-3553-2A2F-52D2-66C05BDCA3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94458C-9830-DA20-B3D3-DA95527ED1B2}"/>
              </a:ext>
            </a:extLst>
          </p:cNvPr>
          <p:cNvSpPr>
            <a:spLocks noGrp="1"/>
          </p:cNvSpPr>
          <p:nvPr>
            <p:ph type="body" idx="1"/>
          </p:nvPr>
        </p:nvSpPr>
        <p:spPr/>
        <p:txBody>
          <a:bodyPr/>
          <a:lstStyle/>
          <a:p>
            <a:r>
              <a:rPr lang="en-GB" dirty="0"/>
              <a:t>Awareness and impact of others’ perspectives = I mean sociocultural context too. </a:t>
            </a:r>
          </a:p>
        </p:txBody>
      </p:sp>
      <p:sp>
        <p:nvSpPr>
          <p:cNvPr id="4" name="Slide Number Placeholder 3">
            <a:extLst>
              <a:ext uri="{FF2B5EF4-FFF2-40B4-BE49-F238E27FC236}">
                <a16:creationId xmlns:a16="http://schemas.microsoft.com/office/drawing/2014/main" id="{F679F1B5-C295-C811-15EE-1AAAAFB51558}"/>
              </a:ext>
            </a:extLst>
          </p:cNvPr>
          <p:cNvSpPr>
            <a:spLocks noGrp="1"/>
          </p:cNvSpPr>
          <p:nvPr>
            <p:ph type="sldNum" sz="quarter" idx="5"/>
          </p:nvPr>
        </p:nvSpPr>
        <p:spPr/>
        <p:txBody>
          <a:bodyPr/>
          <a:lstStyle/>
          <a:p>
            <a:fld id="{B5909D34-D91C-4428-AF32-F0E0D00A2744}" type="slidenum">
              <a:rPr lang="en-GB" smtClean="0"/>
              <a:t>24</a:t>
            </a:fld>
            <a:endParaRPr lang="en-GB"/>
          </a:p>
        </p:txBody>
      </p:sp>
    </p:spTree>
    <p:extLst>
      <p:ext uri="{BB962C8B-B14F-4D97-AF65-F5344CB8AC3E}">
        <p14:creationId xmlns:p14="http://schemas.microsoft.com/office/powerpoint/2010/main" val="34974127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8ABC4-5056-750E-86AA-5168FB3DCF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8CB21-84D4-8EAF-F4E5-985655233B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A971F6-36BF-0F5A-002A-DE2EB194AEA0}"/>
              </a:ext>
            </a:extLst>
          </p:cNvPr>
          <p:cNvSpPr>
            <a:spLocks noGrp="1"/>
          </p:cNvSpPr>
          <p:nvPr>
            <p:ph type="body" idx="1"/>
          </p:nvPr>
        </p:nvSpPr>
        <p:spPr/>
        <p:txBody>
          <a:bodyPr/>
          <a:lstStyle/>
          <a:p>
            <a:r>
              <a:rPr lang="en-GB" sz="1200" kern="1200">
                <a:solidFill>
                  <a:schemeClr val="tx1"/>
                </a:solidFill>
                <a:effectLst/>
                <a:latin typeface="+mn-lt"/>
                <a:ea typeface="+mn-ea"/>
                <a:cs typeface="+mn-cs"/>
              </a:rPr>
              <a:t>My focus was to deviate from the psychiatric construction of the pathogenic individual, who appears an isolated entity, to consider how they may be mediated by society, where the personal is suffused with social life (Malson, 2023).  </a:t>
            </a:r>
            <a:endParaRPr lang="en-GB" dirty="0"/>
          </a:p>
        </p:txBody>
      </p:sp>
      <p:sp>
        <p:nvSpPr>
          <p:cNvPr id="4" name="Slide Number Placeholder 3">
            <a:extLst>
              <a:ext uri="{FF2B5EF4-FFF2-40B4-BE49-F238E27FC236}">
                <a16:creationId xmlns:a16="http://schemas.microsoft.com/office/drawing/2014/main" id="{229A06D8-F376-06A2-9A55-71EEE86218A0}"/>
              </a:ext>
            </a:extLst>
          </p:cNvPr>
          <p:cNvSpPr>
            <a:spLocks noGrp="1"/>
          </p:cNvSpPr>
          <p:nvPr>
            <p:ph type="sldNum" sz="quarter" idx="5"/>
          </p:nvPr>
        </p:nvSpPr>
        <p:spPr/>
        <p:txBody>
          <a:bodyPr/>
          <a:lstStyle/>
          <a:p>
            <a:fld id="{B5909D34-D91C-4428-AF32-F0E0D00A2744}" type="slidenum">
              <a:rPr lang="en-GB" smtClean="0"/>
              <a:t>25</a:t>
            </a:fld>
            <a:endParaRPr lang="en-GB"/>
          </a:p>
        </p:txBody>
      </p:sp>
    </p:spTree>
    <p:extLst>
      <p:ext uri="{BB962C8B-B14F-4D97-AF65-F5344CB8AC3E}">
        <p14:creationId xmlns:p14="http://schemas.microsoft.com/office/powerpoint/2010/main" val="5145466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CBA54-523A-CF1E-AF92-68CCC58683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F2FF69-B14B-29B2-3C6E-05D5071314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F0186-D411-46B5-4BA6-82C4AB1E6919}"/>
              </a:ext>
            </a:extLst>
          </p:cNvPr>
          <p:cNvSpPr>
            <a:spLocks noGrp="1"/>
          </p:cNvSpPr>
          <p:nvPr>
            <p:ph type="body" idx="1"/>
          </p:nvPr>
        </p:nvSpPr>
        <p:spPr/>
        <p:txBody>
          <a:bodyPr/>
          <a:lstStyle/>
          <a:p>
            <a:r>
              <a:rPr lang="en-GB" dirty="0"/>
              <a:t>Something about self-harm that extends </a:t>
            </a:r>
            <a:r>
              <a:rPr lang="en-GB" i="1" dirty="0"/>
              <a:t>outwards </a:t>
            </a:r>
            <a:r>
              <a:rPr lang="en-GB" i="0" dirty="0"/>
              <a:t>and </a:t>
            </a:r>
            <a:r>
              <a:rPr lang="en-GB" i="1" dirty="0"/>
              <a:t>inwards, </a:t>
            </a:r>
            <a:r>
              <a:rPr lang="en-GB" i="0" dirty="0"/>
              <a:t>self-to-self but also self-to others</a:t>
            </a:r>
            <a:endParaRPr lang="en-GB" dirty="0"/>
          </a:p>
        </p:txBody>
      </p:sp>
      <p:sp>
        <p:nvSpPr>
          <p:cNvPr id="4" name="Slide Number Placeholder 3">
            <a:extLst>
              <a:ext uri="{FF2B5EF4-FFF2-40B4-BE49-F238E27FC236}">
                <a16:creationId xmlns:a16="http://schemas.microsoft.com/office/drawing/2014/main" id="{01A052A8-76AC-C6EB-F09B-F8365AB79A00}"/>
              </a:ext>
            </a:extLst>
          </p:cNvPr>
          <p:cNvSpPr>
            <a:spLocks noGrp="1"/>
          </p:cNvSpPr>
          <p:nvPr>
            <p:ph type="sldNum" sz="quarter" idx="5"/>
          </p:nvPr>
        </p:nvSpPr>
        <p:spPr/>
        <p:txBody>
          <a:bodyPr/>
          <a:lstStyle/>
          <a:p>
            <a:fld id="{B5909D34-D91C-4428-AF32-F0E0D00A2744}" type="slidenum">
              <a:rPr lang="en-GB" smtClean="0"/>
              <a:t>26</a:t>
            </a:fld>
            <a:endParaRPr lang="en-GB"/>
          </a:p>
        </p:txBody>
      </p:sp>
    </p:spTree>
    <p:extLst>
      <p:ext uri="{BB962C8B-B14F-4D97-AF65-F5344CB8AC3E}">
        <p14:creationId xmlns:p14="http://schemas.microsoft.com/office/powerpoint/2010/main" val="12826841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B9809-3386-B43B-A5F1-D5FB987C8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7F2B9-E35C-1201-8C3F-4049D65929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D37468-405C-EFBE-AF83-E7604408C30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9499058-8050-088B-7FA3-8183C57639A8}"/>
              </a:ext>
            </a:extLst>
          </p:cNvPr>
          <p:cNvSpPr>
            <a:spLocks noGrp="1"/>
          </p:cNvSpPr>
          <p:nvPr>
            <p:ph type="sldNum" sz="quarter" idx="5"/>
          </p:nvPr>
        </p:nvSpPr>
        <p:spPr/>
        <p:txBody>
          <a:bodyPr/>
          <a:lstStyle/>
          <a:p>
            <a:fld id="{B5909D34-D91C-4428-AF32-F0E0D00A2744}" type="slidenum">
              <a:rPr lang="en-GB" smtClean="0"/>
              <a:t>27</a:t>
            </a:fld>
            <a:endParaRPr lang="en-GB"/>
          </a:p>
        </p:txBody>
      </p:sp>
    </p:spTree>
    <p:extLst>
      <p:ext uri="{BB962C8B-B14F-4D97-AF65-F5344CB8AC3E}">
        <p14:creationId xmlns:p14="http://schemas.microsoft.com/office/powerpoint/2010/main" val="37951971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3E6E4-00D1-0EA8-FBD3-E577D5367B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15A87-D39F-7723-6335-93F9AFBE5B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7A3404-F26C-B524-3B35-04047933B44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FE4D374-D938-267D-89E0-9C4D1468577C}"/>
              </a:ext>
            </a:extLst>
          </p:cNvPr>
          <p:cNvSpPr>
            <a:spLocks noGrp="1"/>
          </p:cNvSpPr>
          <p:nvPr>
            <p:ph type="sldNum" sz="quarter" idx="5"/>
          </p:nvPr>
        </p:nvSpPr>
        <p:spPr/>
        <p:txBody>
          <a:bodyPr/>
          <a:lstStyle/>
          <a:p>
            <a:fld id="{B5909D34-D91C-4428-AF32-F0E0D00A2744}" type="slidenum">
              <a:rPr lang="en-GB" smtClean="0"/>
              <a:t>28</a:t>
            </a:fld>
            <a:endParaRPr lang="en-GB"/>
          </a:p>
        </p:txBody>
      </p:sp>
    </p:spTree>
    <p:extLst>
      <p:ext uri="{BB962C8B-B14F-4D97-AF65-F5344CB8AC3E}">
        <p14:creationId xmlns:p14="http://schemas.microsoft.com/office/powerpoint/2010/main" val="1687426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360F0-0A20-3671-3F60-BDAE69D285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E3A8D8-D762-3158-736C-4B668B8F28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DB9AB-EF5F-15CE-AD82-07B518233C54}"/>
              </a:ext>
            </a:extLst>
          </p:cNvPr>
          <p:cNvSpPr>
            <a:spLocks noGrp="1"/>
          </p:cNvSpPr>
          <p:nvPr>
            <p:ph type="body" idx="1"/>
          </p:nvPr>
        </p:nvSpPr>
        <p:spPr/>
        <p:txBody>
          <a:bodyPr/>
          <a:lstStyle/>
          <a:p>
            <a:r>
              <a:rPr lang="en-GB" dirty="0"/>
              <a:t>https://www.menti.com/alztg6q5enzy</a:t>
            </a:r>
          </a:p>
        </p:txBody>
      </p:sp>
      <p:sp>
        <p:nvSpPr>
          <p:cNvPr id="4" name="Slide Number Placeholder 3">
            <a:extLst>
              <a:ext uri="{FF2B5EF4-FFF2-40B4-BE49-F238E27FC236}">
                <a16:creationId xmlns:a16="http://schemas.microsoft.com/office/drawing/2014/main" id="{3EBD9AD5-7F6D-BF13-C7EA-586C2288C007}"/>
              </a:ext>
            </a:extLst>
          </p:cNvPr>
          <p:cNvSpPr>
            <a:spLocks noGrp="1"/>
          </p:cNvSpPr>
          <p:nvPr>
            <p:ph type="sldNum" sz="quarter" idx="5"/>
          </p:nvPr>
        </p:nvSpPr>
        <p:spPr/>
        <p:txBody>
          <a:bodyPr/>
          <a:lstStyle/>
          <a:p>
            <a:fld id="{B5909D34-D91C-4428-AF32-F0E0D00A2744}" type="slidenum">
              <a:rPr lang="en-GB" smtClean="0"/>
              <a:t>4</a:t>
            </a:fld>
            <a:endParaRPr lang="en-GB"/>
          </a:p>
        </p:txBody>
      </p:sp>
    </p:spTree>
    <p:extLst>
      <p:ext uri="{BB962C8B-B14F-4D97-AF65-F5344CB8AC3E}">
        <p14:creationId xmlns:p14="http://schemas.microsoft.com/office/powerpoint/2010/main" val="1477859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9ECAB-DAC1-BACF-A6E5-A071B3D8EA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9A61B9-F3EE-FDC0-2FB6-22FF620963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37569A-EE2D-219C-DC3A-552F1B2741C3}"/>
              </a:ext>
            </a:extLst>
          </p:cNvPr>
          <p:cNvSpPr>
            <a:spLocks noGrp="1"/>
          </p:cNvSpPr>
          <p:nvPr>
            <p:ph type="body" idx="1"/>
          </p:nvPr>
        </p:nvSpPr>
        <p:spPr/>
        <p:txBody>
          <a:bodyPr/>
          <a:lstStyle/>
          <a:p>
            <a:r>
              <a:rPr lang="en-GB" dirty="0"/>
              <a:t>Central tenets of survivor approach: “I”, “We”, political positioning. Social justice movement – emancipation of people’s voices. </a:t>
            </a:r>
          </a:p>
          <a:p>
            <a:endParaRPr lang="en-GB" dirty="0"/>
          </a:p>
          <a:p>
            <a:r>
              <a:rPr lang="en-GB" b="1" dirty="0"/>
              <a:t>Subjectivist position: </a:t>
            </a:r>
            <a:r>
              <a:rPr lang="en-GB" b="0" dirty="0"/>
              <a:t>first-person perspective typically centralises social- and trauma-based understandings, constructing experiences not as psychopathological ‘symptoms’, but as survival mechanisms, strengths-based approach </a:t>
            </a:r>
            <a:endParaRPr lang="en-GB" b="1" dirty="0"/>
          </a:p>
          <a:p>
            <a:endParaRPr lang="en-GB" dirty="0"/>
          </a:p>
          <a:p>
            <a:r>
              <a:rPr lang="en-GB" b="1" dirty="0"/>
              <a:t>Moving to the ‘We’: </a:t>
            </a:r>
            <a:r>
              <a:rPr lang="en-GB" b="0" dirty="0"/>
              <a:t>whilst there may be resonance between my experience and yours, this does not mean there is a sense of “knowing” someone else, rather the hope is moving together, meeting each other, being with. </a:t>
            </a:r>
            <a:r>
              <a:rPr lang="en-GB" b="0"/>
              <a:t>Herman? </a:t>
            </a:r>
            <a:endParaRPr lang="en-GB" b="1" dirty="0"/>
          </a:p>
          <a:p>
            <a:endParaRPr lang="en-GB" dirty="0"/>
          </a:p>
          <a:p>
            <a:r>
              <a:rPr lang="en-GB" b="1" dirty="0"/>
              <a:t>Epistemic justice</a:t>
            </a:r>
          </a:p>
          <a:p>
            <a:pPr lvl="1"/>
            <a:r>
              <a:rPr lang="en-GB" dirty="0"/>
              <a:t>Psychiatrisation inherently involves epistemic injustice</a:t>
            </a:r>
          </a:p>
          <a:p>
            <a:pPr lvl="2"/>
            <a:r>
              <a:rPr lang="en-GB" dirty="0"/>
              <a:t>One’s position as a ‘knower’ is delegitimised (LeFrancois et al., 2013)</a:t>
            </a:r>
          </a:p>
          <a:p>
            <a:pPr lvl="1"/>
            <a:r>
              <a:rPr lang="en-GB" dirty="0"/>
              <a:t>Labelled with a mental ‘illness’ undermines one’s credibility and rationality </a:t>
            </a:r>
          </a:p>
          <a:p>
            <a:pPr lvl="1"/>
            <a:r>
              <a:rPr lang="en-GB" dirty="0"/>
              <a:t>Power inequity, where clinician = expert, risks replicating abusive dynamics</a:t>
            </a:r>
          </a:p>
          <a:p>
            <a:pPr lvl="1"/>
            <a:r>
              <a:rPr lang="en-GB" dirty="0"/>
              <a:t>Work towards “</a:t>
            </a:r>
            <a:r>
              <a:rPr lang="en-GB" i="1" dirty="0" err="1"/>
              <a:t>undertak</a:t>
            </a:r>
            <a:r>
              <a:rPr lang="en-GB" i="1" dirty="0"/>
              <a:t>[</a:t>
            </a:r>
            <a:r>
              <a:rPr lang="en-GB" i="1" dirty="0" err="1"/>
              <a:t>ing</a:t>
            </a:r>
            <a:r>
              <a:rPr lang="en-GB" i="1" dirty="0"/>
              <a:t>] research not with the certainty that it could lead to the kind of change that survivors might want, but with that in mind” </a:t>
            </a:r>
            <a:r>
              <a:rPr lang="en-GB" dirty="0"/>
              <a:t>(Faulkner, 2004: 5),</a:t>
            </a:r>
            <a:r>
              <a:rPr lang="en-GB" i="1" dirty="0"/>
              <a:t> </a:t>
            </a:r>
          </a:p>
          <a:p>
            <a:pPr lvl="2"/>
            <a:r>
              <a:rPr lang="en-GB" dirty="0"/>
              <a:t>Development of LE-centric knowledges and;</a:t>
            </a:r>
          </a:p>
          <a:p>
            <a:pPr lvl="2"/>
            <a:r>
              <a:rPr lang="en-GB" dirty="0"/>
              <a:t>Alternative approaches to healing grounded in community priorities, not clinical ones </a:t>
            </a:r>
          </a:p>
          <a:p>
            <a:pPr lvl="1"/>
            <a:r>
              <a:rPr lang="en-GB" dirty="0"/>
              <a:t>Adoption of the ‘survivor’ identity is a political statement (Sweeney et al., 2009)</a:t>
            </a:r>
          </a:p>
          <a:p>
            <a:endParaRPr lang="en-GB" dirty="0"/>
          </a:p>
        </p:txBody>
      </p:sp>
      <p:sp>
        <p:nvSpPr>
          <p:cNvPr id="4" name="Slide Number Placeholder 3">
            <a:extLst>
              <a:ext uri="{FF2B5EF4-FFF2-40B4-BE49-F238E27FC236}">
                <a16:creationId xmlns:a16="http://schemas.microsoft.com/office/drawing/2014/main" id="{DE73ABE5-17C6-ED83-83ED-3DEE1C9C3E93}"/>
              </a:ext>
            </a:extLst>
          </p:cNvPr>
          <p:cNvSpPr>
            <a:spLocks noGrp="1"/>
          </p:cNvSpPr>
          <p:nvPr>
            <p:ph type="sldNum" sz="quarter" idx="5"/>
          </p:nvPr>
        </p:nvSpPr>
        <p:spPr/>
        <p:txBody>
          <a:bodyPr/>
          <a:lstStyle/>
          <a:p>
            <a:fld id="{B5909D34-D91C-4428-AF32-F0E0D00A2744}" type="slidenum">
              <a:rPr lang="en-GB" smtClean="0"/>
              <a:t>5</a:t>
            </a:fld>
            <a:endParaRPr lang="en-GB"/>
          </a:p>
        </p:txBody>
      </p:sp>
    </p:spTree>
    <p:extLst>
      <p:ext uri="{BB962C8B-B14F-4D97-AF65-F5344CB8AC3E}">
        <p14:creationId xmlns:p14="http://schemas.microsoft.com/office/powerpoint/2010/main" val="1432267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7125F-6542-FDDF-714F-F3FEBE210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E49778-4556-9965-7520-5CD9B33E51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5A680-B30A-997B-D983-454C3C430382}"/>
              </a:ext>
            </a:extLst>
          </p:cNvPr>
          <p:cNvSpPr>
            <a:spLocks noGrp="1"/>
          </p:cNvSpPr>
          <p:nvPr>
            <p:ph type="body" idx="1"/>
          </p:nvPr>
        </p:nvSpPr>
        <p:spPr/>
        <p:txBody>
          <a:bodyPr/>
          <a:lstStyle/>
          <a:p>
            <a:r>
              <a:rPr lang="en-GB" sz="1200" dirty="0"/>
              <a:t>Anorexia nervosa’ (AN) is a mental ‘illness’ characterised by abnormal eating behaviours and excessive preoccupation with food, body weight and shape. Individuals commonly have a BMI is a lower than 18.5. Patients typically resist attempts to help restore nutrition and weight. A notable feature of AN is that the individual does not experience herself or himself ‘sick’. AN carries biological consequences but there are also underlying genetic findings and neuropsychological endophenotypes to explain causation (Treasure et al., 2015). </a:t>
            </a:r>
          </a:p>
          <a:p>
            <a:endParaRPr lang="en-GB" sz="1200" dirty="0"/>
          </a:p>
          <a:p>
            <a:pPr marL="0" indent="0">
              <a:buFont typeface="Arial" panose="020B0604020202020204" pitchFamily="34" charset="0"/>
              <a:buNone/>
            </a:pPr>
            <a:r>
              <a:rPr lang="en-GB" sz="1200" dirty="0">
                <a:latin typeface="Aptos" panose="020B0004020202020204" pitchFamily="34" charset="0"/>
              </a:rPr>
              <a:t>“Through constructions of anorexia that were detailed to me in treatment, I learned new ways of doing anorexia” (O’Connell, 2023: 275)</a:t>
            </a:r>
          </a:p>
          <a:p>
            <a:pPr marL="0" indent="0">
              <a:buFont typeface="Arial" panose="020B0604020202020204" pitchFamily="34" charset="0"/>
              <a:buNone/>
            </a:pPr>
            <a:r>
              <a:rPr lang="en-GB" sz="1200" dirty="0">
                <a:solidFill>
                  <a:schemeClr val="dk1"/>
                </a:solidFill>
                <a:latin typeface="Aptos" panose="020B0004020202020204" pitchFamily="34" charset="0"/>
              </a:rPr>
              <a:t>“One day, I will be thin enough. Just the bones, no disfiguring flesh, just the </a:t>
            </a:r>
            <a:r>
              <a:rPr lang="en-GB" sz="1200" i="1" dirty="0">
                <a:solidFill>
                  <a:schemeClr val="dk1"/>
                </a:solidFill>
                <a:latin typeface="Aptos" panose="020B0004020202020204" pitchFamily="34" charset="0"/>
              </a:rPr>
              <a:t>pure</a:t>
            </a:r>
            <a:r>
              <a:rPr lang="en-GB" sz="1200" dirty="0">
                <a:solidFill>
                  <a:schemeClr val="dk1"/>
                </a:solidFill>
                <a:latin typeface="Aptos" panose="020B0004020202020204" pitchFamily="34" charset="0"/>
              </a:rPr>
              <a:t> clear shape of me...” (Fuchs, 2022: 113). </a:t>
            </a:r>
          </a:p>
          <a:p>
            <a:pPr marL="0" indent="0">
              <a:buFont typeface="Arial" panose="020B0604020202020204" pitchFamily="34" charset="0"/>
              <a:buNone/>
            </a:pPr>
            <a:r>
              <a:rPr lang="en-GB" sz="1200" dirty="0">
                <a:latin typeface="Aptos" panose="020B0004020202020204" pitchFamily="34" charset="0"/>
              </a:rPr>
              <a:t>‘AN’ speaks of a complex, entanglement of embodiment, gender, self-identity and social inequity (Malson, 2023)</a:t>
            </a:r>
          </a:p>
          <a:p>
            <a:pPr marL="0" indent="0">
              <a:buFont typeface="Arial" panose="020B0604020202020204" pitchFamily="34" charset="0"/>
              <a:buNone/>
            </a:pPr>
            <a:r>
              <a:rPr lang="en-GB" sz="1200" dirty="0">
                <a:latin typeface="Aptos" panose="020B0004020202020204" pitchFamily="34" charset="0"/>
              </a:rPr>
              <a:t>‘AN’ mirrors the experience of what most, if not all, women and people gendered as women face: “</a:t>
            </a:r>
            <a:r>
              <a:rPr lang="en-GB" sz="1200" i="1" dirty="0">
                <a:latin typeface="Aptos" panose="020B0004020202020204" pitchFamily="34" charset="0"/>
              </a:rPr>
              <a:t>My female body carries with it its own strong and clear signals to others about who I am and how I am to be treated</a:t>
            </a:r>
            <a:r>
              <a:rPr lang="en-GB" sz="1200" dirty="0">
                <a:latin typeface="Aptos" panose="020B0004020202020204" pitchFamily="34" charset="0"/>
              </a:rPr>
              <a:t>” (Lester, 1997: 485). </a:t>
            </a:r>
          </a:p>
          <a:p>
            <a:pPr marL="0" indent="0">
              <a:buFont typeface="Arial" panose="020B0604020202020204" pitchFamily="34" charset="0"/>
              <a:buNone/>
            </a:pPr>
            <a:r>
              <a:rPr lang="en-GB" sz="1200" dirty="0">
                <a:latin typeface="Aptos" panose="020B0004020202020204" pitchFamily="34" charset="0"/>
              </a:rPr>
              <a:t>‘AN’ makes visible how ‘bodies are both acted upon and have agency’ (Schott &amp; Langan, 2021). </a:t>
            </a:r>
          </a:p>
          <a:p>
            <a:endParaRPr lang="en-GB" dirty="0"/>
          </a:p>
        </p:txBody>
      </p:sp>
      <p:sp>
        <p:nvSpPr>
          <p:cNvPr id="4" name="Slide Number Placeholder 3">
            <a:extLst>
              <a:ext uri="{FF2B5EF4-FFF2-40B4-BE49-F238E27FC236}">
                <a16:creationId xmlns:a16="http://schemas.microsoft.com/office/drawing/2014/main" id="{DB06BE73-FA0D-B5B9-F485-0312D26954F8}"/>
              </a:ext>
            </a:extLst>
          </p:cNvPr>
          <p:cNvSpPr>
            <a:spLocks noGrp="1"/>
          </p:cNvSpPr>
          <p:nvPr>
            <p:ph type="sldNum" sz="quarter" idx="5"/>
          </p:nvPr>
        </p:nvSpPr>
        <p:spPr/>
        <p:txBody>
          <a:bodyPr/>
          <a:lstStyle/>
          <a:p>
            <a:fld id="{B5909D34-D91C-4428-AF32-F0E0D00A2744}" type="slidenum">
              <a:rPr lang="en-GB" smtClean="0"/>
              <a:t>6</a:t>
            </a:fld>
            <a:endParaRPr lang="en-GB"/>
          </a:p>
        </p:txBody>
      </p:sp>
    </p:spTree>
    <p:extLst>
      <p:ext uri="{BB962C8B-B14F-4D97-AF65-F5344CB8AC3E}">
        <p14:creationId xmlns:p14="http://schemas.microsoft.com/office/powerpoint/2010/main" val="834370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80DA7-33FC-D6F0-66F6-138DE8A708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0E063-7C61-B4C2-F788-4564CFA53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BEDCEA-90C9-EF8A-3CAA-4F8FC219408A}"/>
              </a:ext>
            </a:extLst>
          </p:cNvPr>
          <p:cNvSpPr>
            <a:spLocks noGrp="1"/>
          </p:cNvSpPr>
          <p:nvPr>
            <p:ph type="body" idx="1"/>
          </p:nvPr>
        </p:nvSpPr>
        <p:spPr/>
        <p:txBody>
          <a:bodyPr/>
          <a:lstStyle/>
          <a:p>
            <a:r>
              <a:rPr lang="en-GB" dirty="0"/>
              <a:t>Because of the valorisation of the subjectivist position, survivor approaches …</a:t>
            </a:r>
          </a:p>
        </p:txBody>
      </p:sp>
      <p:sp>
        <p:nvSpPr>
          <p:cNvPr id="4" name="Slide Number Placeholder 3">
            <a:extLst>
              <a:ext uri="{FF2B5EF4-FFF2-40B4-BE49-F238E27FC236}">
                <a16:creationId xmlns:a16="http://schemas.microsoft.com/office/drawing/2014/main" id="{72E35FB1-7057-1320-7B4D-076073321F1D}"/>
              </a:ext>
            </a:extLst>
          </p:cNvPr>
          <p:cNvSpPr>
            <a:spLocks noGrp="1"/>
          </p:cNvSpPr>
          <p:nvPr>
            <p:ph type="sldNum" sz="quarter" idx="5"/>
          </p:nvPr>
        </p:nvSpPr>
        <p:spPr/>
        <p:txBody>
          <a:bodyPr/>
          <a:lstStyle/>
          <a:p>
            <a:fld id="{B5909D34-D91C-4428-AF32-F0E0D00A2744}" type="slidenum">
              <a:rPr lang="en-GB" smtClean="0"/>
              <a:t>7</a:t>
            </a:fld>
            <a:endParaRPr lang="en-GB"/>
          </a:p>
        </p:txBody>
      </p:sp>
    </p:spTree>
    <p:extLst>
      <p:ext uri="{BB962C8B-B14F-4D97-AF65-F5344CB8AC3E}">
        <p14:creationId xmlns:p14="http://schemas.microsoft.com/office/powerpoint/2010/main" val="3169739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B7F46-7781-A9F0-8DCE-B09E727B7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93E94D-51C7-B39E-4FE2-86987D5A9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69333F-1EB6-B94B-8BE5-DB21F2E1BC05}"/>
              </a:ext>
            </a:extLst>
          </p:cNvPr>
          <p:cNvSpPr>
            <a:spLocks noGrp="1"/>
          </p:cNvSpPr>
          <p:nvPr>
            <p:ph type="body" idx="1"/>
          </p:nvPr>
        </p:nvSpPr>
        <p:spPr/>
        <p:txBody>
          <a:bodyPr/>
          <a:lstStyle/>
          <a:p>
            <a:r>
              <a:rPr lang="en-GB" dirty="0"/>
              <a:t>Central tenets of survivor approach: “I”, “We”, political positioning.</a:t>
            </a:r>
          </a:p>
        </p:txBody>
      </p:sp>
      <p:sp>
        <p:nvSpPr>
          <p:cNvPr id="4" name="Slide Number Placeholder 3">
            <a:extLst>
              <a:ext uri="{FF2B5EF4-FFF2-40B4-BE49-F238E27FC236}">
                <a16:creationId xmlns:a16="http://schemas.microsoft.com/office/drawing/2014/main" id="{384EB949-9C37-682D-4B8E-3A30DBBBD684}"/>
              </a:ext>
            </a:extLst>
          </p:cNvPr>
          <p:cNvSpPr>
            <a:spLocks noGrp="1"/>
          </p:cNvSpPr>
          <p:nvPr>
            <p:ph type="sldNum" sz="quarter" idx="5"/>
          </p:nvPr>
        </p:nvSpPr>
        <p:spPr/>
        <p:txBody>
          <a:bodyPr/>
          <a:lstStyle/>
          <a:p>
            <a:fld id="{B5909D34-D91C-4428-AF32-F0E0D00A2744}" type="slidenum">
              <a:rPr lang="en-GB" smtClean="0"/>
              <a:t>8</a:t>
            </a:fld>
            <a:endParaRPr lang="en-GB"/>
          </a:p>
        </p:txBody>
      </p:sp>
    </p:spTree>
    <p:extLst>
      <p:ext uri="{BB962C8B-B14F-4D97-AF65-F5344CB8AC3E}">
        <p14:creationId xmlns:p14="http://schemas.microsoft.com/office/powerpoint/2010/main" val="2947449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6EA81-D3BA-177C-5C85-15ADAC84F0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6D4863-2FC8-E6A5-4889-8820713804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71159-CD6F-B796-6D2E-2411A4020F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Check this SLIDE </a:t>
            </a:r>
            <a:r>
              <a:rPr lang="en-GB" i="1" dirty="0"/>
              <a:t>Not removal of bias </a:t>
            </a:r>
            <a:r>
              <a:rPr lang="en-GB" dirty="0"/>
              <a:t>but </a:t>
            </a:r>
            <a:r>
              <a:rPr lang="en-GB" i="1" dirty="0"/>
              <a:t>methodological integrity and reflexive openness </a:t>
            </a:r>
            <a:endParaRPr lang="en-GB" dirty="0"/>
          </a:p>
          <a:p>
            <a:endParaRPr lang="en-GB" dirty="0"/>
          </a:p>
        </p:txBody>
      </p:sp>
      <p:sp>
        <p:nvSpPr>
          <p:cNvPr id="4" name="Slide Number Placeholder 3">
            <a:extLst>
              <a:ext uri="{FF2B5EF4-FFF2-40B4-BE49-F238E27FC236}">
                <a16:creationId xmlns:a16="http://schemas.microsoft.com/office/drawing/2014/main" id="{D862F1BC-3933-7EEB-FC87-EC32830803D9}"/>
              </a:ext>
            </a:extLst>
          </p:cNvPr>
          <p:cNvSpPr>
            <a:spLocks noGrp="1"/>
          </p:cNvSpPr>
          <p:nvPr>
            <p:ph type="sldNum" sz="quarter" idx="5"/>
          </p:nvPr>
        </p:nvSpPr>
        <p:spPr/>
        <p:txBody>
          <a:bodyPr/>
          <a:lstStyle/>
          <a:p>
            <a:fld id="{B5909D34-D91C-4428-AF32-F0E0D00A2744}" type="slidenum">
              <a:rPr lang="en-GB" smtClean="0"/>
              <a:t>9</a:t>
            </a:fld>
            <a:endParaRPr lang="en-GB"/>
          </a:p>
        </p:txBody>
      </p:sp>
    </p:spTree>
    <p:extLst>
      <p:ext uri="{BB962C8B-B14F-4D97-AF65-F5344CB8AC3E}">
        <p14:creationId xmlns:p14="http://schemas.microsoft.com/office/powerpoint/2010/main" val="3573719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D0C23-F583-C948-E614-962C6947A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AE4B23-2DB6-4C90-8B61-BBF71196A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C1754-83C3-12DE-45BC-10674DD52761}"/>
              </a:ext>
            </a:extLst>
          </p:cNvPr>
          <p:cNvSpPr>
            <a:spLocks noGrp="1"/>
          </p:cNvSpPr>
          <p:nvPr>
            <p:ph type="body" idx="1"/>
          </p:nvPr>
        </p:nvSpPr>
        <p:spPr/>
        <p:txBody>
          <a:bodyPr/>
          <a:lstStyle/>
          <a:p>
            <a:r>
              <a:rPr lang="en-GB" dirty="0"/>
              <a:t>Capture the ‘We’, heterogeneity</a:t>
            </a:r>
          </a:p>
        </p:txBody>
      </p:sp>
      <p:sp>
        <p:nvSpPr>
          <p:cNvPr id="4" name="Slide Number Placeholder 3">
            <a:extLst>
              <a:ext uri="{FF2B5EF4-FFF2-40B4-BE49-F238E27FC236}">
                <a16:creationId xmlns:a16="http://schemas.microsoft.com/office/drawing/2014/main" id="{4172D87F-5D5F-EF41-D69C-6B371D16CFCE}"/>
              </a:ext>
            </a:extLst>
          </p:cNvPr>
          <p:cNvSpPr>
            <a:spLocks noGrp="1"/>
          </p:cNvSpPr>
          <p:nvPr>
            <p:ph type="sldNum" sz="quarter" idx="5"/>
          </p:nvPr>
        </p:nvSpPr>
        <p:spPr/>
        <p:txBody>
          <a:bodyPr/>
          <a:lstStyle/>
          <a:p>
            <a:fld id="{B5909D34-D91C-4428-AF32-F0E0D00A2744}" type="slidenum">
              <a:rPr lang="en-GB" smtClean="0"/>
              <a:t>10</a:t>
            </a:fld>
            <a:endParaRPr lang="en-GB"/>
          </a:p>
        </p:txBody>
      </p:sp>
    </p:spTree>
    <p:extLst>
      <p:ext uri="{BB962C8B-B14F-4D97-AF65-F5344CB8AC3E}">
        <p14:creationId xmlns:p14="http://schemas.microsoft.com/office/powerpoint/2010/main" val="2303056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2E524-4F8B-8944-FBF9-E903629152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C908B21-7989-E05D-B10F-0A97FBFEA9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D5D2406-0E70-286F-B2E4-18F2C1F7443A}"/>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85862E46-478E-F4E1-9DED-F652794A5D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955BBF-DED9-C936-AB6B-387881ED072B}"/>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200234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0799D-C580-A0DF-2643-3E8F0EAE98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FCB1D4-788D-1A3C-2E73-3CAA6972E9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8679B4-B531-0C07-7055-848487699A16}"/>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C280EAC9-1247-E306-DEED-29741783F6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CFA0EF-C85E-F1F4-D1B1-3294A3491BBD}"/>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3102924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260CBD-A1FE-467B-D203-B34519505E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D8B47C-06C3-AB91-7D82-B2EA4F3104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C71A67-A2B6-8E99-777E-EDC0BD6E3A4D}"/>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0D4344D7-DEB8-2E72-C436-30D9D0F804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9AB59D-BBCC-FD3A-6F77-AD9A7BE18870}"/>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379547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402D3-BBC2-78D6-8AA3-6326BE8819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E160A6-B6D0-DE3B-F7DD-A6AB445106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BCF20B-D1A1-FD1B-3A7F-5842E4578A95}"/>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E817132E-C83D-E2F9-4E6C-E4DAB029C3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CDB009-D731-E7B1-0166-E08F9C5634B2}"/>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354630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E082-51DA-7D21-633D-D71917E6E6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2834AFA-DDC3-9A91-851E-9ACA4EAF8C2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8D53D-87D5-A20C-D77A-F4F4402F68A0}"/>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DAB98AE2-24E0-CDF2-75B2-0AAC9F3A61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2DED70-86C3-0A7E-3077-81F98F00356E}"/>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4191384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E11A0-1AB8-01F0-C46F-33BB5017CE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1F8F65-DEE7-9344-493F-8AD6805296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13B13F6-16F5-4755-E612-E1DAAC06F1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D37DC4B-DE26-D0AD-B321-D29DADFD8034}"/>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6" name="Footer Placeholder 5">
            <a:extLst>
              <a:ext uri="{FF2B5EF4-FFF2-40B4-BE49-F238E27FC236}">
                <a16:creationId xmlns:a16="http://schemas.microsoft.com/office/drawing/2014/main" id="{E03799DD-D90E-FC94-4F16-87B086433D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A05A7F-6A8C-9156-9721-27701EA84F81}"/>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343336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04ECF-719D-E390-8073-B1773EED24B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984A66-7EB5-15DC-1DE4-0453E4DE80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9E69AA-3153-AFC3-B196-AD9CEB7C7E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42C9AF-09A0-44E1-50F4-4D4E842DA5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D1FE65-1618-C6CD-361B-A6D7A422DC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0DAFC5-5A5F-B995-C31B-E769B68D1FA3}"/>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8" name="Footer Placeholder 7">
            <a:extLst>
              <a:ext uri="{FF2B5EF4-FFF2-40B4-BE49-F238E27FC236}">
                <a16:creationId xmlns:a16="http://schemas.microsoft.com/office/drawing/2014/main" id="{0E9550CC-8003-8E4D-64BA-1C28A69CB9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555DFF6-48CE-91BB-4645-D419175F38FD}"/>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268441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8EAE0-9701-5D77-543B-56CA41C7D9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9EC256-7A55-2BC4-CA93-95D7D9E729F2}"/>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4" name="Footer Placeholder 3">
            <a:extLst>
              <a:ext uri="{FF2B5EF4-FFF2-40B4-BE49-F238E27FC236}">
                <a16:creationId xmlns:a16="http://schemas.microsoft.com/office/drawing/2014/main" id="{D3BE5DE6-C048-9E50-2463-BE3DFA56F2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0BDB81E-6A25-D410-4D3D-5BD4120A98FD}"/>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296209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29DBB5-7CD0-6E56-9FAB-5ADB2E7B5487}"/>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3" name="Footer Placeholder 2">
            <a:extLst>
              <a:ext uri="{FF2B5EF4-FFF2-40B4-BE49-F238E27FC236}">
                <a16:creationId xmlns:a16="http://schemas.microsoft.com/office/drawing/2014/main" id="{8E0AC5B1-13CE-504C-2EDB-DABFE3E1B10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604BD1C-0AB5-8FC1-0D01-B692DD61DA97}"/>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52194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74676-D961-BC58-1DAD-2896836EDA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DA67FF-E66E-B5D8-11E4-931ABBF16C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1F3E73E-EA47-0740-4770-726E90D858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717485-4F0F-33E0-6EEE-D0DEF0755CDD}"/>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6" name="Footer Placeholder 5">
            <a:extLst>
              <a:ext uri="{FF2B5EF4-FFF2-40B4-BE49-F238E27FC236}">
                <a16:creationId xmlns:a16="http://schemas.microsoft.com/office/drawing/2014/main" id="{42DFBEC3-56A1-CBCC-FB15-C879AD28E9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D3A64-500E-58B1-CCAE-A28F4FCAA244}"/>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2509041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54D03-637D-B426-1796-7D90A9E351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4C1594-95A4-1FAF-603D-C65DCB975F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0EF51B-264D-1F9E-FDCE-33D40B2C2A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48CD9C-EEF3-CD26-611A-BDF3EE379F37}"/>
              </a:ext>
            </a:extLst>
          </p:cNvPr>
          <p:cNvSpPr>
            <a:spLocks noGrp="1"/>
          </p:cNvSpPr>
          <p:nvPr>
            <p:ph type="dt" sz="half" idx="10"/>
          </p:nvPr>
        </p:nvSpPr>
        <p:spPr/>
        <p:txBody>
          <a:bodyPr/>
          <a:lstStyle/>
          <a:p>
            <a:fld id="{1902BC24-67B0-4186-B9D8-294DA6A44E6B}" type="datetimeFigureOut">
              <a:rPr lang="en-GB" smtClean="0"/>
              <a:t>03/11/2025</a:t>
            </a:fld>
            <a:endParaRPr lang="en-GB"/>
          </a:p>
        </p:txBody>
      </p:sp>
      <p:sp>
        <p:nvSpPr>
          <p:cNvPr id="6" name="Footer Placeholder 5">
            <a:extLst>
              <a:ext uri="{FF2B5EF4-FFF2-40B4-BE49-F238E27FC236}">
                <a16:creationId xmlns:a16="http://schemas.microsoft.com/office/drawing/2014/main" id="{380E9C7F-74C6-FBE8-114E-77406BDF8C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0506FB-909D-3FD2-6B73-BA80425AE837}"/>
              </a:ext>
            </a:extLst>
          </p:cNvPr>
          <p:cNvSpPr>
            <a:spLocks noGrp="1"/>
          </p:cNvSpPr>
          <p:nvPr>
            <p:ph type="sldNum" sz="quarter" idx="12"/>
          </p:nvPr>
        </p:nvSpPr>
        <p:spPr/>
        <p:txBody>
          <a:bodyPr/>
          <a:lstStyle/>
          <a:p>
            <a:fld id="{4C2D264D-0542-47FD-9BB7-2123C001BD18}" type="slidenum">
              <a:rPr lang="en-GB" smtClean="0"/>
              <a:t>‹#›</a:t>
            </a:fld>
            <a:endParaRPr lang="en-GB"/>
          </a:p>
        </p:txBody>
      </p:sp>
    </p:spTree>
    <p:extLst>
      <p:ext uri="{BB962C8B-B14F-4D97-AF65-F5344CB8AC3E}">
        <p14:creationId xmlns:p14="http://schemas.microsoft.com/office/powerpoint/2010/main" val="1897365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DC0BDB-6145-3A2B-082B-743BE4D168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8CFE4B-4EE5-F994-DB6F-4885B19A57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9FE76D-3230-94DF-9E93-1ACF47A0A1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02BC24-67B0-4186-B9D8-294DA6A44E6B}" type="datetimeFigureOut">
              <a:rPr lang="en-GB" smtClean="0"/>
              <a:t>03/11/2025</a:t>
            </a:fld>
            <a:endParaRPr lang="en-GB"/>
          </a:p>
        </p:txBody>
      </p:sp>
      <p:sp>
        <p:nvSpPr>
          <p:cNvPr id="5" name="Footer Placeholder 4">
            <a:extLst>
              <a:ext uri="{FF2B5EF4-FFF2-40B4-BE49-F238E27FC236}">
                <a16:creationId xmlns:a16="http://schemas.microsoft.com/office/drawing/2014/main" id="{622C3071-D883-D17B-F84D-DE4EBFBD3B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A98CEDB-4E47-1028-DC54-BEA88DB2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2D264D-0542-47FD-9BB7-2123C001BD18}" type="slidenum">
              <a:rPr lang="en-GB" smtClean="0"/>
              <a:t>‹#›</a:t>
            </a:fld>
            <a:endParaRPr lang="en-GB"/>
          </a:p>
        </p:txBody>
      </p:sp>
    </p:spTree>
    <p:extLst>
      <p:ext uri="{BB962C8B-B14F-4D97-AF65-F5344CB8AC3E}">
        <p14:creationId xmlns:p14="http://schemas.microsoft.com/office/powerpoint/2010/main" val="2001866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aroline.dc.Lewin@kcl.ac.uk"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95A8C7-9ED0-97D1-4AC2-13F2BA5B8175}"/>
              </a:ext>
            </a:extLst>
          </p:cNvPr>
          <p:cNvSpPr txBox="1"/>
          <p:nvPr/>
        </p:nvSpPr>
        <p:spPr>
          <a:xfrm>
            <a:off x="0" y="4061867"/>
            <a:ext cx="12192000" cy="1920240"/>
          </a:xfrm>
          <a:prstGeom prst="rect">
            <a:avLst/>
          </a:prstGeom>
          <a:solidFill>
            <a:schemeClr val="tx2">
              <a:lumMod val="50000"/>
              <a:lumOff val="50000"/>
            </a:schemeClr>
          </a:solidFill>
          <a:ln>
            <a:solidFill>
              <a:schemeClr val="tx2">
                <a:lumMod val="50000"/>
                <a:lumOff val="50000"/>
              </a:schemeClr>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8FBA7A83-6E28-A073-7EB8-07EBD74FF4D6}"/>
              </a:ext>
            </a:extLst>
          </p:cNvPr>
          <p:cNvSpPr>
            <a:spLocks noGrp="1"/>
          </p:cNvSpPr>
          <p:nvPr>
            <p:ph type="ctrTitle"/>
          </p:nvPr>
        </p:nvSpPr>
        <p:spPr>
          <a:xfrm>
            <a:off x="1449572" y="1265555"/>
            <a:ext cx="9144000" cy="2387600"/>
          </a:xfrm>
        </p:spPr>
        <p:txBody>
          <a:bodyPr>
            <a:noAutofit/>
          </a:bodyPr>
          <a:lstStyle/>
          <a:p>
            <a:pPr algn="r"/>
            <a:r>
              <a:rPr lang="en-GB" sz="3600" b="1" dirty="0"/>
              <a:t>“I think that’s just confirmation bias”: A worked case example of reflexive thematic analysis from a survivor standpoint</a:t>
            </a:r>
          </a:p>
        </p:txBody>
      </p:sp>
      <p:sp>
        <p:nvSpPr>
          <p:cNvPr id="3" name="Subtitle 2">
            <a:extLst>
              <a:ext uri="{FF2B5EF4-FFF2-40B4-BE49-F238E27FC236}">
                <a16:creationId xmlns:a16="http://schemas.microsoft.com/office/drawing/2014/main" id="{06F3A5D3-E267-7372-2513-85C4CB743FA9}"/>
              </a:ext>
            </a:extLst>
          </p:cNvPr>
          <p:cNvSpPr>
            <a:spLocks noGrp="1"/>
          </p:cNvSpPr>
          <p:nvPr>
            <p:ph type="subTitle" idx="1"/>
          </p:nvPr>
        </p:nvSpPr>
        <p:spPr>
          <a:xfrm>
            <a:off x="1524000" y="4443494"/>
            <a:ext cx="9144000" cy="1655762"/>
          </a:xfrm>
        </p:spPr>
        <p:txBody>
          <a:bodyPr>
            <a:normAutofit lnSpcReduction="10000"/>
          </a:bodyPr>
          <a:lstStyle/>
          <a:p>
            <a:pPr algn="r"/>
            <a:r>
              <a:rPr lang="en-GB" dirty="0"/>
              <a:t>Caroline da Cunha Lewin</a:t>
            </a:r>
          </a:p>
          <a:p>
            <a:pPr algn="r"/>
            <a:r>
              <a:rPr lang="en-GB" dirty="0">
                <a:hlinkClick r:id="rId2"/>
              </a:rPr>
              <a:t>Caroline.dc.Lewin@kcl.ac.uk</a:t>
            </a:r>
            <a:r>
              <a:rPr lang="en-GB" dirty="0"/>
              <a:t> </a:t>
            </a:r>
          </a:p>
          <a:p>
            <a:pPr algn="r"/>
            <a:r>
              <a:rPr lang="en-GB" dirty="0"/>
              <a:t>Nurse and Lived Experience PhD Researcher</a:t>
            </a:r>
            <a:br>
              <a:rPr lang="en-GB" dirty="0"/>
            </a:br>
            <a:r>
              <a:rPr lang="en-GB" i="1" dirty="0"/>
              <a:t>Service User Research Enterprise (SURE), </a:t>
            </a:r>
            <a:r>
              <a:rPr lang="en-GB" i="1" dirty="0" err="1"/>
              <a:t>IoPPN</a:t>
            </a:r>
            <a:endParaRPr lang="en-GB" dirty="0"/>
          </a:p>
        </p:txBody>
      </p:sp>
      <p:pic>
        <p:nvPicPr>
          <p:cNvPr id="5" name="Picture 4">
            <a:extLst>
              <a:ext uri="{FF2B5EF4-FFF2-40B4-BE49-F238E27FC236}">
                <a16:creationId xmlns:a16="http://schemas.microsoft.com/office/drawing/2014/main" id="{C748809A-DB1B-8A2D-90B2-85EB5B93BC33}"/>
              </a:ext>
            </a:extLst>
          </p:cNvPr>
          <p:cNvPicPr>
            <a:picLocks noChangeAspect="1"/>
          </p:cNvPicPr>
          <p:nvPr/>
        </p:nvPicPr>
        <p:blipFill rotWithShape="1">
          <a:blip r:embed="rId3"/>
          <a:srcRect l="9910" t="7330" r="6278" b="844"/>
          <a:stretch/>
        </p:blipFill>
        <p:spPr>
          <a:xfrm>
            <a:off x="7699373" y="0"/>
            <a:ext cx="1972947" cy="1836014"/>
          </a:xfrm>
          <a:prstGeom prst="rect">
            <a:avLst/>
          </a:prstGeom>
        </p:spPr>
      </p:pic>
      <p:pic>
        <p:nvPicPr>
          <p:cNvPr id="1028" name="Picture 4">
            <a:extLst>
              <a:ext uri="{FF2B5EF4-FFF2-40B4-BE49-F238E27FC236}">
                <a16:creationId xmlns:a16="http://schemas.microsoft.com/office/drawing/2014/main" id="{B3B75B03-D41D-8DF7-6E74-5DC7AD5E40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81808" y="1"/>
            <a:ext cx="2410192" cy="1836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364334"/>
      </p:ext>
    </p:extLst>
  </p:cSld>
  <p:clrMapOvr>
    <a:masterClrMapping/>
  </p:clrMapOvr>
  <mc:AlternateContent xmlns:mc="http://schemas.openxmlformats.org/markup-compatibility/2006" xmlns:p14="http://schemas.microsoft.com/office/powerpoint/2010/main">
    <mc:Choice Requires="p14">
      <p:transition spd="slow" p14:dur="2000" advTm="20093"/>
    </mc:Choice>
    <mc:Fallback xmlns="">
      <p:transition spd="slow" advTm="2009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30DE8-C9B2-2410-A3EA-18671FE2502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2932D0B-7F00-94D7-7D8F-2F59F28492FD}"/>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3DAFEEC2-C4B9-DD9F-1A35-AE4BBD17828D}"/>
              </a:ext>
            </a:extLst>
          </p:cNvPr>
          <p:cNvSpPr>
            <a:spLocks noGrp="1"/>
          </p:cNvSpPr>
          <p:nvPr>
            <p:ph type="title"/>
          </p:nvPr>
        </p:nvSpPr>
        <p:spPr/>
        <p:txBody>
          <a:bodyPr>
            <a:normAutofit fontScale="90000"/>
          </a:bodyPr>
          <a:lstStyle/>
          <a:p>
            <a:br>
              <a:rPr lang="en-GB" b="1" dirty="0"/>
            </a:br>
            <a:r>
              <a:rPr lang="en-GB" b="1" dirty="0"/>
              <a:t>Methods</a:t>
            </a:r>
            <a:br>
              <a:rPr lang="en-GB" dirty="0"/>
            </a:br>
            <a:endParaRPr lang="en-GB" i="1" dirty="0"/>
          </a:p>
        </p:txBody>
      </p:sp>
      <p:pic>
        <p:nvPicPr>
          <p:cNvPr id="7" name="Picture 6" descr="A logo with a hand holding a hand&#10;&#10;Description automatically generated with medium confidence">
            <a:extLst>
              <a:ext uri="{FF2B5EF4-FFF2-40B4-BE49-F238E27FC236}">
                <a16:creationId xmlns:a16="http://schemas.microsoft.com/office/drawing/2014/main" id="{97276400-66FA-145D-9E7C-182B3A7CBFE3}"/>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6" name="Content Placeholder 5">
            <a:extLst>
              <a:ext uri="{FF2B5EF4-FFF2-40B4-BE49-F238E27FC236}">
                <a16:creationId xmlns:a16="http://schemas.microsoft.com/office/drawing/2014/main" id="{30FFB68A-C3B1-7690-AF02-E382086EF2CA}"/>
              </a:ext>
            </a:extLst>
          </p:cNvPr>
          <p:cNvSpPr>
            <a:spLocks noGrp="1"/>
          </p:cNvSpPr>
          <p:nvPr>
            <p:ph idx="1"/>
          </p:nvPr>
        </p:nvSpPr>
        <p:spPr>
          <a:xfrm>
            <a:off x="838200" y="2252771"/>
            <a:ext cx="10122074" cy="3924191"/>
          </a:xfrm>
        </p:spPr>
        <p:txBody>
          <a:bodyPr>
            <a:normAutofit/>
          </a:bodyPr>
          <a:lstStyle/>
          <a:p>
            <a:r>
              <a:rPr lang="en-GB" b="1" dirty="0"/>
              <a:t>Patient and Public Involvement </a:t>
            </a:r>
          </a:p>
          <a:p>
            <a:pPr lvl="1"/>
            <a:r>
              <a:rPr lang="en-GB" dirty="0"/>
              <a:t>Participatory methodology is the inclusion and involvement of people with LE</a:t>
            </a:r>
          </a:p>
          <a:p>
            <a:pPr lvl="1"/>
            <a:r>
              <a:rPr lang="en-GB" dirty="0"/>
              <a:t>Greater ownership over one’s voice and experiences </a:t>
            </a:r>
          </a:p>
          <a:p>
            <a:pPr lvl="1"/>
            <a:r>
              <a:rPr lang="en-GB" dirty="0"/>
              <a:t>Influence over the research lifecycle as equitable partners</a:t>
            </a:r>
          </a:p>
          <a:p>
            <a:pPr lvl="1"/>
            <a:r>
              <a:rPr lang="en-GB" dirty="0"/>
              <a:t>Serving an emancipatory function </a:t>
            </a:r>
          </a:p>
          <a:p>
            <a:pPr lvl="1"/>
            <a:r>
              <a:rPr lang="en-GB" dirty="0"/>
              <a:t>Lived Experience Advisory Panel (LEAP): </a:t>
            </a:r>
          </a:p>
          <a:p>
            <a:pPr lvl="2"/>
            <a:r>
              <a:rPr lang="en-GB" dirty="0"/>
              <a:t>Reflexive discussion within a reciprocal space</a:t>
            </a:r>
          </a:p>
          <a:p>
            <a:pPr lvl="2"/>
            <a:r>
              <a:rPr lang="en-GB" dirty="0"/>
              <a:t>Explore my own limitations and the implications of this research lifecycle </a:t>
            </a:r>
          </a:p>
          <a:p>
            <a:pPr lvl="1"/>
            <a:endParaRPr lang="en-GB" dirty="0"/>
          </a:p>
          <a:p>
            <a:endParaRPr lang="en-GB" dirty="0"/>
          </a:p>
          <a:p>
            <a:endParaRPr lang="en-GB" dirty="0"/>
          </a:p>
          <a:p>
            <a:pPr marL="0" indent="0">
              <a:buNone/>
            </a:pPr>
            <a:endParaRPr lang="en-GB" dirty="0"/>
          </a:p>
        </p:txBody>
      </p:sp>
    </p:spTree>
    <p:extLst>
      <p:ext uri="{BB962C8B-B14F-4D97-AF65-F5344CB8AC3E}">
        <p14:creationId xmlns:p14="http://schemas.microsoft.com/office/powerpoint/2010/main" val="4170582297"/>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DF09F-51DB-F135-7DF9-9B8B6E04BF0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8EEF3BF-E7CC-00BA-4ED2-A177AAD542FB}"/>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664C9A34-DF51-247A-DC66-BA6ED1BAE718}"/>
              </a:ext>
            </a:extLst>
          </p:cNvPr>
          <p:cNvSpPr>
            <a:spLocks noGrp="1"/>
          </p:cNvSpPr>
          <p:nvPr>
            <p:ph type="title"/>
          </p:nvPr>
        </p:nvSpPr>
        <p:spPr/>
        <p:txBody>
          <a:bodyPr>
            <a:normAutofit fontScale="90000"/>
          </a:bodyPr>
          <a:lstStyle/>
          <a:p>
            <a:br>
              <a:rPr lang="en-GB" b="1" dirty="0"/>
            </a:br>
            <a:r>
              <a:rPr lang="en-GB" b="1" dirty="0"/>
              <a:t>Methods</a:t>
            </a:r>
            <a:br>
              <a:rPr lang="en-GB" b="1" dirty="0"/>
            </a:br>
            <a:endParaRPr lang="en-GB" i="1" dirty="0"/>
          </a:p>
        </p:txBody>
      </p:sp>
      <p:pic>
        <p:nvPicPr>
          <p:cNvPr id="7" name="Picture 6" descr="A logo with a hand holding a hand&#10;&#10;Description automatically generated with medium confidence">
            <a:extLst>
              <a:ext uri="{FF2B5EF4-FFF2-40B4-BE49-F238E27FC236}">
                <a16:creationId xmlns:a16="http://schemas.microsoft.com/office/drawing/2014/main" id="{34E28EF6-B78C-9679-D52B-4C8A663E8857}"/>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6" name="Content Placeholder 5">
            <a:extLst>
              <a:ext uri="{FF2B5EF4-FFF2-40B4-BE49-F238E27FC236}">
                <a16:creationId xmlns:a16="http://schemas.microsoft.com/office/drawing/2014/main" id="{13177EEA-F766-E7E3-6C99-FEB453E41A6B}"/>
              </a:ext>
            </a:extLst>
          </p:cNvPr>
          <p:cNvSpPr>
            <a:spLocks noGrp="1"/>
          </p:cNvSpPr>
          <p:nvPr>
            <p:ph idx="1"/>
          </p:nvPr>
        </p:nvSpPr>
        <p:spPr>
          <a:xfrm>
            <a:off x="838200" y="2252771"/>
            <a:ext cx="10122074" cy="3924191"/>
          </a:xfrm>
        </p:spPr>
        <p:txBody>
          <a:bodyPr>
            <a:normAutofit/>
          </a:bodyPr>
          <a:lstStyle/>
          <a:p>
            <a:r>
              <a:rPr lang="en-GB" b="1" dirty="0"/>
              <a:t>Reflexivity, or ‘reflexive looping’ </a:t>
            </a:r>
            <a:r>
              <a:rPr lang="en-GB" sz="2400" b="1" dirty="0"/>
              <a:t>(Sweeney &amp; Beresford, 2020)</a:t>
            </a:r>
          </a:p>
          <a:p>
            <a:pPr lvl="1"/>
            <a:r>
              <a:rPr lang="en-GB" dirty="0"/>
              <a:t>All researchers should seek for critical self-awareness</a:t>
            </a:r>
          </a:p>
          <a:p>
            <a:pPr lvl="1"/>
            <a:r>
              <a:rPr lang="en-GB" dirty="0"/>
              <a:t>Reflecting upon identities, ideological positioning and assumptions</a:t>
            </a:r>
          </a:p>
          <a:p>
            <a:pPr lvl="1"/>
            <a:r>
              <a:rPr lang="en-GB" dirty="0"/>
              <a:t>Make visible what we have come to know, and how (Day, 2012)</a:t>
            </a:r>
          </a:p>
          <a:p>
            <a:pPr lvl="1"/>
            <a:r>
              <a:rPr lang="en-GB" dirty="0"/>
              <a:t>Written reflections (and sometimes art-based) on developing understanding and research practice</a:t>
            </a:r>
          </a:p>
          <a:p>
            <a:pPr lvl="1"/>
            <a:r>
              <a:rPr lang="en-GB" dirty="0"/>
              <a:t>Engaging with literature and attending training </a:t>
            </a:r>
          </a:p>
          <a:p>
            <a:pPr lvl="1"/>
            <a:r>
              <a:rPr lang="en-GB" dirty="0"/>
              <a:t>Learning from and with colleagues with and without LE </a:t>
            </a:r>
          </a:p>
          <a:p>
            <a:endParaRPr lang="en-GB" dirty="0"/>
          </a:p>
          <a:p>
            <a:pPr lvl="1"/>
            <a:endParaRPr lang="en-GB" dirty="0"/>
          </a:p>
          <a:p>
            <a:endParaRPr lang="en-GB" dirty="0"/>
          </a:p>
          <a:p>
            <a:pPr marL="0" indent="0">
              <a:buNone/>
            </a:pPr>
            <a:endParaRPr lang="en-GB" dirty="0"/>
          </a:p>
        </p:txBody>
      </p:sp>
    </p:spTree>
    <p:extLst>
      <p:ext uri="{BB962C8B-B14F-4D97-AF65-F5344CB8AC3E}">
        <p14:creationId xmlns:p14="http://schemas.microsoft.com/office/powerpoint/2010/main" val="1262259257"/>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A499E-24BE-12A1-E51A-832D7AB5E9D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4C79F9F-3D86-5FC5-D6A7-2FD30532CCF6}"/>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6E4352CD-C340-48CB-D80B-827F1890126A}"/>
              </a:ext>
            </a:extLst>
          </p:cNvPr>
          <p:cNvSpPr>
            <a:spLocks noGrp="1"/>
          </p:cNvSpPr>
          <p:nvPr>
            <p:ph type="title"/>
          </p:nvPr>
        </p:nvSpPr>
        <p:spPr/>
        <p:txBody>
          <a:bodyPr/>
          <a:lstStyle/>
          <a:p>
            <a:r>
              <a:rPr lang="en-GB" b="1" dirty="0"/>
              <a:t>Positionality statements</a:t>
            </a:r>
            <a:r>
              <a:rPr lang="en-GB" dirty="0"/>
              <a:t>  </a:t>
            </a:r>
          </a:p>
        </p:txBody>
      </p:sp>
      <p:pic>
        <p:nvPicPr>
          <p:cNvPr id="7" name="Picture 6" descr="A logo with a hand holding a hand&#10;&#10;Description automatically generated with medium confidence">
            <a:extLst>
              <a:ext uri="{FF2B5EF4-FFF2-40B4-BE49-F238E27FC236}">
                <a16:creationId xmlns:a16="http://schemas.microsoft.com/office/drawing/2014/main" id="{6999AAC2-392C-ABD6-0545-2807921FBF53}"/>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11" name="Picture 10">
            <a:extLst>
              <a:ext uri="{FF2B5EF4-FFF2-40B4-BE49-F238E27FC236}">
                <a16:creationId xmlns:a16="http://schemas.microsoft.com/office/drawing/2014/main" id="{3AA2EE74-DD41-4955-6A9B-A33454E3BD03}"/>
              </a:ext>
            </a:extLst>
          </p:cNvPr>
          <p:cNvPicPr>
            <a:picLocks noChangeAspect="1"/>
          </p:cNvPicPr>
          <p:nvPr/>
        </p:nvPicPr>
        <p:blipFill>
          <a:blip r:embed="rId4"/>
          <a:stretch>
            <a:fillRect/>
          </a:stretch>
        </p:blipFill>
        <p:spPr>
          <a:xfrm>
            <a:off x="838200" y="2285365"/>
            <a:ext cx="4022071" cy="3980977"/>
          </a:xfrm>
          <a:prstGeom prst="rect">
            <a:avLst/>
          </a:prstGeom>
        </p:spPr>
      </p:pic>
      <p:sp>
        <p:nvSpPr>
          <p:cNvPr id="12" name="TextBox 11">
            <a:extLst>
              <a:ext uri="{FF2B5EF4-FFF2-40B4-BE49-F238E27FC236}">
                <a16:creationId xmlns:a16="http://schemas.microsoft.com/office/drawing/2014/main" id="{6085328E-ECB4-BAEA-4CEB-9EA74EE3C802}"/>
              </a:ext>
            </a:extLst>
          </p:cNvPr>
          <p:cNvSpPr txBox="1"/>
          <p:nvPr/>
        </p:nvSpPr>
        <p:spPr>
          <a:xfrm>
            <a:off x="5225143" y="3429000"/>
            <a:ext cx="6128657" cy="1384995"/>
          </a:xfrm>
          <a:prstGeom prst="rect">
            <a:avLst/>
          </a:prstGeom>
          <a:noFill/>
        </p:spPr>
        <p:txBody>
          <a:bodyPr wrap="square" rtlCol="0">
            <a:spAutoFit/>
          </a:bodyPr>
          <a:lstStyle/>
          <a:p>
            <a:r>
              <a:rPr lang="en-GB" sz="2800" dirty="0"/>
              <a:t>How do you approach positionality? </a:t>
            </a:r>
          </a:p>
          <a:p>
            <a:endParaRPr lang="en-GB" sz="2800" dirty="0"/>
          </a:p>
          <a:p>
            <a:r>
              <a:rPr lang="en-GB" sz="2800" dirty="0"/>
              <a:t>What questions do you ask yourself?</a:t>
            </a:r>
          </a:p>
        </p:txBody>
      </p:sp>
    </p:spTree>
    <p:extLst>
      <p:ext uri="{BB962C8B-B14F-4D97-AF65-F5344CB8AC3E}">
        <p14:creationId xmlns:p14="http://schemas.microsoft.com/office/powerpoint/2010/main" val="1117482159"/>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31319-BB39-4F0F-E2DB-3D55DA7B5A8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DC33AE-A43B-7047-135C-D3C8B8122FD2}"/>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197A6EA-B23F-9C1D-FA51-30B798FCF711}"/>
              </a:ext>
            </a:extLst>
          </p:cNvPr>
          <p:cNvSpPr>
            <a:spLocks noGrp="1"/>
          </p:cNvSpPr>
          <p:nvPr>
            <p:ph type="title"/>
          </p:nvPr>
        </p:nvSpPr>
        <p:spPr/>
        <p:txBody>
          <a:bodyPr/>
          <a:lstStyle/>
          <a:p>
            <a:r>
              <a:rPr lang="en-GB" b="1" dirty="0"/>
              <a:t>Positionality statements</a:t>
            </a:r>
            <a:r>
              <a:rPr lang="en-GB" dirty="0"/>
              <a:t>  </a:t>
            </a:r>
          </a:p>
        </p:txBody>
      </p:sp>
      <p:pic>
        <p:nvPicPr>
          <p:cNvPr id="7" name="Picture 6" descr="A logo with a hand holding a hand&#10;&#10;Description automatically generated with medium confidence">
            <a:extLst>
              <a:ext uri="{FF2B5EF4-FFF2-40B4-BE49-F238E27FC236}">
                <a16:creationId xmlns:a16="http://schemas.microsoft.com/office/drawing/2014/main" id="{72035738-99EE-B387-9FE0-6E1A886E3D78}"/>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ABE304B6-3FA1-AD74-29F7-6A4EA1F9CD24}"/>
              </a:ext>
            </a:extLst>
          </p:cNvPr>
          <p:cNvSpPr txBox="1"/>
          <p:nvPr/>
        </p:nvSpPr>
        <p:spPr>
          <a:xfrm>
            <a:off x="692150" y="2468966"/>
            <a:ext cx="10807700" cy="3785652"/>
          </a:xfrm>
          <a:prstGeom prst="rect">
            <a:avLst/>
          </a:prstGeom>
          <a:noFill/>
        </p:spPr>
        <p:txBody>
          <a:bodyPr wrap="square">
            <a:spAutoFit/>
          </a:bodyPr>
          <a:lstStyle/>
          <a:p>
            <a:pPr algn="ctr"/>
            <a:r>
              <a:rPr lang="en-GB" sz="2400" i="1" dirty="0"/>
              <a:t>Who am I? </a:t>
            </a:r>
          </a:p>
          <a:p>
            <a:pPr algn="ctr"/>
            <a:r>
              <a:rPr lang="en-GB" sz="2400" i="1" dirty="0"/>
              <a:t>What is my lived experience? Where do I think this comes from? </a:t>
            </a:r>
          </a:p>
          <a:p>
            <a:pPr algn="ctr"/>
            <a:r>
              <a:rPr lang="en-GB" sz="2400" i="1" dirty="0"/>
              <a:t>Why do I investigate this topic?</a:t>
            </a:r>
          </a:p>
          <a:p>
            <a:pPr algn="ctr"/>
            <a:r>
              <a:rPr lang="en-GB" sz="2400" i="1" dirty="0"/>
              <a:t>How do others see me?</a:t>
            </a:r>
          </a:p>
          <a:p>
            <a:pPr algn="ctr"/>
            <a:r>
              <a:rPr lang="en-GB" sz="2400" i="1" dirty="0"/>
              <a:t>How do I see myself? </a:t>
            </a:r>
          </a:p>
          <a:p>
            <a:pPr algn="ctr"/>
            <a:r>
              <a:rPr lang="en-GB" sz="2400" i="1" dirty="0"/>
              <a:t>How does who I am influence how I engage with others, in my research? </a:t>
            </a:r>
          </a:p>
          <a:p>
            <a:pPr algn="ctr"/>
            <a:r>
              <a:rPr lang="en-GB" sz="2400" i="1" dirty="0"/>
              <a:t>How have I changed because of my research? </a:t>
            </a:r>
          </a:p>
          <a:p>
            <a:pPr algn="ctr"/>
            <a:r>
              <a:rPr lang="en-GB" sz="2400" i="1" dirty="0"/>
              <a:t>What are my assumptions? Where do these come from? </a:t>
            </a:r>
          </a:p>
          <a:p>
            <a:pPr algn="ctr"/>
            <a:endParaRPr lang="en-GB" sz="2400" i="1" dirty="0"/>
          </a:p>
          <a:p>
            <a:pPr algn="r"/>
            <a:r>
              <a:rPr lang="en-GB" sz="2400" dirty="0"/>
              <a:t>(see da Cunha Lewin, 2025)</a:t>
            </a:r>
          </a:p>
        </p:txBody>
      </p:sp>
    </p:spTree>
    <p:extLst>
      <p:ext uri="{BB962C8B-B14F-4D97-AF65-F5344CB8AC3E}">
        <p14:creationId xmlns:p14="http://schemas.microsoft.com/office/powerpoint/2010/main" val="3867111695"/>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9" end="9"/>
                                            </p:txEl>
                                          </p:spTgt>
                                        </p:tgtEl>
                                        <p:attrNameLst>
                                          <p:attrName>style.visibility</p:attrName>
                                        </p:attrNameLst>
                                      </p:cBhvr>
                                      <p:to>
                                        <p:strVal val="visible"/>
                                      </p:to>
                                    </p:set>
                                    <p:anim calcmode="lin" valueType="num">
                                      <p:cBhvr additive="base">
                                        <p:cTn id="5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D7FD6-D829-BD76-8BB3-956432BC013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2C7B4EE-4AB7-E9F3-B716-B39C094124DC}"/>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2B0A2C23-3627-79FC-F453-ECCA5831BA67}"/>
              </a:ext>
            </a:extLst>
          </p:cNvPr>
          <p:cNvSpPr>
            <a:spLocks noGrp="1"/>
          </p:cNvSpPr>
          <p:nvPr>
            <p:ph type="title"/>
          </p:nvPr>
        </p:nvSpPr>
        <p:spPr/>
        <p:txBody>
          <a:bodyPr/>
          <a:lstStyle/>
          <a:p>
            <a:r>
              <a:rPr lang="en-GB" b="1" dirty="0"/>
              <a:t>Positionality statements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BF0C11D2-4887-3441-24C5-0CEB49933F63}"/>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2B995ACE-E56F-60E2-C9C8-BC75E03F8FC7}"/>
              </a:ext>
            </a:extLst>
          </p:cNvPr>
          <p:cNvSpPr txBox="1"/>
          <p:nvPr/>
        </p:nvSpPr>
        <p:spPr>
          <a:xfrm>
            <a:off x="692150" y="2876038"/>
            <a:ext cx="10807700" cy="2677656"/>
          </a:xfrm>
          <a:prstGeom prst="rect">
            <a:avLst/>
          </a:prstGeom>
          <a:noFill/>
        </p:spPr>
        <p:txBody>
          <a:bodyPr wrap="square">
            <a:spAutoFit/>
          </a:bodyPr>
          <a:lstStyle/>
          <a:p>
            <a:pPr marL="342900" indent="-342900">
              <a:buFont typeface="Arial" panose="020B0604020202020204" pitchFamily="34" charset="0"/>
              <a:buChar char="•"/>
            </a:pPr>
            <a:r>
              <a:rPr lang="en-GB" sz="2400" dirty="0"/>
              <a:t>Should be “uncomfortable and confronting” (see Gani &amp; Khan, 2024)</a:t>
            </a:r>
          </a:p>
          <a:p>
            <a:pPr marL="342900" indent="-342900">
              <a:buFont typeface="Arial" panose="020B0604020202020204" pitchFamily="34" charset="0"/>
              <a:buChar char="•"/>
            </a:pPr>
            <a:r>
              <a:rPr lang="en-GB" sz="2400" dirty="0"/>
              <a:t>Gani &amp; Khan (2024) discuss the performativity of positionality statements as admissions/assuaging of one’s white guilt and privilege</a:t>
            </a:r>
          </a:p>
          <a:p>
            <a:pPr marL="342900" indent="-342900">
              <a:buFont typeface="Arial" panose="020B0604020202020204" pitchFamily="34" charset="0"/>
              <a:buChar char="•"/>
            </a:pPr>
            <a:r>
              <a:rPr lang="en-GB" sz="2400" dirty="0"/>
              <a:t>Obstructive and inactive, re-centring oneself without thinking about how minoritised peoples are affected by oppression</a:t>
            </a:r>
          </a:p>
          <a:p>
            <a:pPr marL="342900" indent="-342900">
              <a:buFont typeface="Arial" panose="020B0604020202020204" pitchFamily="34" charset="0"/>
              <a:buChar char="•"/>
            </a:pPr>
            <a:r>
              <a:rPr lang="en-GB" sz="2400" dirty="0"/>
              <a:t>Without authentic reflection on how we can work towards mitigating against harm, we risk continually replicating oppressive dynamics (Filson, 2023)</a:t>
            </a:r>
          </a:p>
        </p:txBody>
      </p:sp>
    </p:spTree>
    <p:extLst>
      <p:ext uri="{BB962C8B-B14F-4D97-AF65-F5344CB8AC3E}">
        <p14:creationId xmlns:p14="http://schemas.microsoft.com/office/powerpoint/2010/main" val="2990915765"/>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20A27-64F2-F5AB-B4EA-74015F74870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0C043EA-9753-A5D4-A6B7-B202AE3C876F}"/>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27A0FB7F-18B0-4DEF-9784-51D435420643}"/>
              </a:ext>
            </a:extLst>
          </p:cNvPr>
          <p:cNvSpPr>
            <a:spLocks noGrp="1"/>
          </p:cNvSpPr>
          <p:nvPr>
            <p:ph type="title"/>
          </p:nvPr>
        </p:nvSpPr>
        <p:spPr/>
        <p:txBody>
          <a:bodyPr/>
          <a:lstStyle/>
          <a:p>
            <a:r>
              <a:rPr lang="en-GB" b="1" dirty="0"/>
              <a:t>Reflexive thematic analysis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79152CAC-098E-3D39-EB09-BB51271AF77C}"/>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graphicFrame>
        <p:nvGraphicFramePr>
          <p:cNvPr id="5" name="Table 4">
            <a:extLst>
              <a:ext uri="{FF2B5EF4-FFF2-40B4-BE49-F238E27FC236}">
                <a16:creationId xmlns:a16="http://schemas.microsoft.com/office/drawing/2014/main" id="{5AB14BA3-09A6-96A6-0835-9C2E288E01C0}"/>
              </a:ext>
            </a:extLst>
          </p:cNvPr>
          <p:cNvGraphicFramePr>
            <a:graphicFrameLocks noGrp="1"/>
          </p:cNvGraphicFramePr>
          <p:nvPr>
            <p:extLst>
              <p:ext uri="{D42A27DB-BD31-4B8C-83A1-F6EECF244321}">
                <p14:modId xmlns:p14="http://schemas.microsoft.com/office/powerpoint/2010/main" val="989961281"/>
              </p:ext>
            </p:extLst>
          </p:nvPr>
        </p:nvGraphicFramePr>
        <p:xfrm>
          <a:off x="838200" y="2055813"/>
          <a:ext cx="10515600" cy="4556700"/>
        </p:xfrm>
        <a:graphic>
          <a:graphicData uri="http://schemas.openxmlformats.org/drawingml/2006/table">
            <a:tbl>
              <a:tblPr firstRow="1" bandRow="1">
                <a:tableStyleId>{5C22544A-7EE6-4342-B048-85BDC9FD1C3A}</a:tableStyleId>
              </a:tblPr>
              <a:tblGrid>
                <a:gridCol w="3456214">
                  <a:extLst>
                    <a:ext uri="{9D8B030D-6E8A-4147-A177-3AD203B41FA5}">
                      <a16:colId xmlns:a16="http://schemas.microsoft.com/office/drawing/2014/main" val="484157746"/>
                    </a:ext>
                  </a:extLst>
                </a:gridCol>
                <a:gridCol w="7059386">
                  <a:extLst>
                    <a:ext uri="{9D8B030D-6E8A-4147-A177-3AD203B41FA5}">
                      <a16:colId xmlns:a16="http://schemas.microsoft.com/office/drawing/2014/main" val="427053982"/>
                    </a:ext>
                  </a:extLst>
                </a:gridCol>
              </a:tblGrid>
              <a:tr h="574020">
                <a:tc>
                  <a:txBody>
                    <a:bodyPr/>
                    <a:lstStyle/>
                    <a:p>
                      <a:r>
                        <a:rPr lang="en-GB" dirty="0"/>
                        <a:t>RTA Phases</a:t>
                      </a:r>
                    </a:p>
                  </a:txBody>
                  <a:tcPr/>
                </a:tc>
                <a:tc>
                  <a:txBody>
                    <a:bodyPr/>
                    <a:lstStyle/>
                    <a:p>
                      <a:r>
                        <a:rPr lang="en-GB" dirty="0"/>
                        <a:t>Descriptions </a:t>
                      </a:r>
                    </a:p>
                  </a:txBody>
                  <a:tcPr/>
                </a:tc>
                <a:extLst>
                  <a:ext uri="{0D108BD9-81ED-4DB2-BD59-A6C34878D82A}">
                    <a16:rowId xmlns:a16="http://schemas.microsoft.com/office/drawing/2014/main" val="3035120816"/>
                  </a:ext>
                </a:extLst>
              </a:tr>
              <a:tr h="574020">
                <a:tc>
                  <a:txBody>
                    <a:bodyPr/>
                    <a:lstStyle/>
                    <a:p>
                      <a:r>
                        <a:rPr lang="en-GB" b="1" dirty="0"/>
                        <a:t>Phase 1 </a:t>
                      </a:r>
                      <a:r>
                        <a:rPr lang="en-GB" dirty="0"/>
                        <a:t>– Familiarisation </a:t>
                      </a:r>
                    </a:p>
                  </a:txBody>
                  <a:tcPr/>
                </a:tc>
                <a:tc>
                  <a:txBody>
                    <a:bodyPr/>
                    <a:lstStyle/>
                    <a:p>
                      <a:r>
                        <a:rPr lang="en-GB" dirty="0"/>
                        <a:t>Reading and re-reading data to understand the content, making notes of arising thoughts and interpretations, beginning to generate meaning and patterns </a:t>
                      </a:r>
                    </a:p>
                  </a:txBody>
                  <a:tcPr/>
                </a:tc>
                <a:extLst>
                  <a:ext uri="{0D108BD9-81ED-4DB2-BD59-A6C34878D82A}">
                    <a16:rowId xmlns:a16="http://schemas.microsoft.com/office/drawing/2014/main" val="4084329912"/>
                  </a:ext>
                </a:extLst>
              </a:tr>
              <a:tr h="574020">
                <a:tc>
                  <a:txBody>
                    <a:bodyPr/>
                    <a:lstStyle/>
                    <a:p>
                      <a:r>
                        <a:rPr lang="en-GB" b="1" dirty="0"/>
                        <a:t>Phase 2 – </a:t>
                      </a:r>
                      <a:r>
                        <a:rPr lang="en-GB" b="0" dirty="0"/>
                        <a:t>Coding </a:t>
                      </a:r>
                      <a:endParaRPr lang="en-GB" b="1" dirty="0"/>
                    </a:p>
                  </a:txBody>
                  <a:tcPr/>
                </a:tc>
                <a:tc>
                  <a:txBody>
                    <a:bodyPr/>
                    <a:lstStyle/>
                    <a:p>
                      <a:r>
                        <a:rPr lang="en-GB" dirty="0"/>
                        <a:t>Line-by-line review, attributing a code name to each datum </a:t>
                      </a:r>
                    </a:p>
                  </a:txBody>
                  <a:tcPr/>
                </a:tc>
                <a:extLst>
                  <a:ext uri="{0D108BD9-81ED-4DB2-BD59-A6C34878D82A}">
                    <a16:rowId xmlns:a16="http://schemas.microsoft.com/office/drawing/2014/main" val="1197944910"/>
                  </a:ext>
                </a:extLst>
              </a:tr>
              <a:tr h="574020">
                <a:tc>
                  <a:txBody>
                    <a:bodyPr/>
                    <a:lstStyle/>
                    <a:p>
                      <a:r>
                        <a:rPr lang="en-GB" b="1" dirty="0"/>
                        <a:t>Phase 3 – </a:t>
                      </a:r>
                      <a:r>
                        <a:rPr lang="en-GB" b="0" dirty="0"/>
                        <a:t>Generating initial themes </a:t>
                      </a:r>
                      <a:endParaRPr lang="en-GB" b="1" dirty="0"/>
                    </a:p>
                  </a:txBody>
                  <a:tcPr/>
                </a:tc>
                <a:tc>
                  <a:txBody>
                    <a:bodyPr/>
                    <a:lstStyle/>
                    <a:p>
                      <a:r>
                        <a:rPr lang="en-GB" dirty="0"/>
                        <a:t>Coding and theme development grounded in meaningful (not frequency), quotes exemplify themes</a:t>
                      </a:r>
                    </a:p>
                  </a:txBody>
                  <a:tcPr/>
                </a:tc>
                <a:extLst>
                  <a:ext uri="{0D108BD9-81ED-4DB2-BD59-A6C34878D82A}">
                    <a16:rowId xmlns:a16="http://schemas.microsoft.com/office/drawing/2014/main" val="3382568314"/>
                  </a:ext>
                </a:extLst>
              </a:tr>
              <a:tr h="574020">
                <a:tc>
                  <a:txBody>
                    <a:bodyPr/>
                    <a:lstStyle/>
                    <a:p>
                      <a:r>
                        <a:rPr lang="en-GB" b="1" dirty="0"/>
                        <a:t>Phase 4 – </a:t>
                      </a:r>
                      <a:r>
                        <a:rPr lang="en-GB" b="0" dirty="0"/>
                        <a:t>Theme review </a:t>
                      </a:r>
                      <a:endParaRPr lang="en-GB" b="1" dirty="0"/>
                    </a:p>
                  </a:txBody>
                  <a:tcPr/>
                </a:tc>
                <a:tc>
                  <a:txBody>
                    <a:bodyPr/>
                    <a:lstStyle/>
                    <a:p>
                      <a:r>
                        <a:rPr lang="en-GB" dirty="0"/>
                        <a:t>Themes reviewed to ensure they tell coherent story of the data </a:t>
                      </a:r>
                    </a:p>
                  </a:txBody>
                  <a:tcPr/>
                </a:tc>
                <a:extLst>
                  <a:ext uri="{0D108BD9-81ED-4DB2-BD59-A6C34878D82A}">
                    <a16:rowId xmlns:a16="http://schemas.microsoft.com/office/drawing/2014/main" val="3433362673"/>
                  </a:ext>
                </a:extLst>
              </a:tr>
              <a:tr h="559471">
                <a:tc>
                  <a:txBody>
                    <a:bodyPr/>
                    <a:lstStyle/>
                    <a:p>
                      <a:r>
                        <a:rPr lang="en-GB" b="1" dirty="0"/>
                        <a:t>Phase 5 – </a:t>
                      </a:r>
                      <a:r>
                        <a:rPr lang="en-GB" b="0" dirty="0"/>
                        <a:t>Theme defining and naming </a:t>
                      </a:r>
                      <a:endParaRPr lang="en-GB" b="1" dirty="0"/>
                    </a:p>
                  </a:txBody>
                  <a:tcPr/>
                </a:tc>
                <a:tc>
                  <a:txBody>
                    <a:bodyPr/>
                    <a:lstStyle/>
                    <a:p>
                      <a:r>
                        <a:rPr lang="en-GB" dirty="0"/>
                        <a:t>Naming and defining themes to capture main essence </a:t>
                      </a:r>
                    </a:p>
                  </a:txBody>
                  <a:tcPr/>
                </a:tc>
                <a:extLst>
                  <a:ext uri="{0D108BD9-81ED-4DB2-BD59-A6C34878D82A}">
                    <a16:rowId xmlns:a16="http://schemas.microsoft.com/office/drawing/2014/main" val="3577996306"/>
                  </a:ext>
                </a:extLst>
              </a:tr>
              <a:tr h="574020">
                <a:tc>
                  <a:txBody>
                    <a:bodyPr/>
                    <a:lstStyle/>
                    <a:p>
                      <a:r>
                        <a:rPr lang="en-GB" b="1" dirty="0"/>
                        <a:t>Phase 6 – </a:t>
                      </a:r>
                      <a:r>
                        <a:rPr lang="en-GB" b="0" dirty="0"/>
                        <a:t>Report production </a:t>
                      </a:r>
                      <a:endParaRPr lang="en-GB" b="1" dirty="0"/>
                    </a:p>
                  </a:txBody>
                  <a:tcPr/>
                </a:tc>
                <a:tc>
                  <a:txBody>
                    <a:bodyPr/>
                    <a:lstStyle/>
                    <a:p>
                      <a:r>
                        <a:rPr lang="en-GB" dirty="0"/>
                        <a:t>Revisiting all past stages to re-evaluate and reflect upon data (check myself)</a:t>
                      </a:r>
                    </a:p>
                  </a:txBody>
                  <a:tcPr/>
                </a:tc>
                <a:extLst>
                  <a:ext uri="{0D108BD9-81ED-4DB2-BD59-A6C34878D82A}">
                    <a16:rowId xmlns:a16="http://schemas.microsoft.com/office/drawing/2014/main" val="2323412990"/>
                  </a:ext>
                </a:extLst>
              </a:tr>
            </a:tbl>
          </a:graphicData>
        </a:graphic>
      </p:graphicFrame>
    </p:spTree>
    <p:extLst>
      <p:ext uri="{BB962C8B-B14F-4D97-AF65-F5344CB8AC3E}">
        <p14:creationId xmlns:p14="http://schemas.microsoft.com/office/powerpoint/2010/main" val="702018011"/>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24D2F-5EDF-DFF5-C1E0-F77A27B577C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4BF910A-222B-1753-8B08-C795BB4DD4AD}"/>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884568F-0888-4C99-D5A9-489FAF6DF16D}"/>
              </a:ext>
            </a:extLst>
          </p:cNvPr>
          <p:cNvSpPr>
            <a:spLocks noGrp="1"/>
          </p:cNvSpPr>
          <p:nvPr>
            <p:ph type="title"/>
          </p:nvPr>
        </p:nvSpPr>
        <p:spPr/>
        <p:txBody>
          <a:bodyPr/>
          <a:lstStyle/>
          <a:p>
            <a:r>
              <a:rPr lang="en-GB" b="1" dirty="0"/>
              <a:t>Reflexive thematic analysis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6E8606ED-5688-3275-DB91-5D2BCCEB5100}"/>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graphicFrame>
        <p:nvGraphicFramePr>
          <p:cNvPr id="5" name="Table 4">
            <a:extLst>
              <a:ext uri="{FF2B5EF4-FFF2-40B4-BE49-F238E27FC236}">
                <a16:creationId xmlns:a16="http://schemas.microsoft.com/office/drawing/2014/main" id="{D45681DC-5075-AD17-B00F-5C28B9648950}"/>
              </a:ext>
            </a:extLst>
          </p:cNvPr>
          <p:cNvGraphicFramePr>
            <a:graphicFrameLocks noGrp="1"/>
          </p:cNvGraphicFramePr>
          <p:nvPr>
            <p:extLst>
              <p:ext uri="{D42A27DB-BD31-4B8C-83A1-F6EECF244321}">
                <p14:modId xmlns:p14="http://schemas.microsoft.com/office/powerpoint/2010/main" val="877571684"/>
              </p:ext>
            </p:extLst>
          </p:nvPr>
        </p:nvGraphicFramePr>
        <p:xfrm>
          <a:off x="838200" y="2055813"/>
          <a:ext cx="10515600" cy="4303684"/>
        </p:xfrm>
        <a:graphic>
          <a:graphicData uri="http://schemas.openxmlformats.org/drawingml/2006/table">
            <a:tbl>
              <a:tblPr firstRow="1" bandRow="1">
                <a:tableStyleId>{5C22544A-7EE6-4342-B048-85BDC9FD1C3A}</a:tableStyleId>
              </a:tblPr>
              <a:tblGrid>
                <a:gridCol w="3194957">
                  <a:extLst>
                    <a:ext uri="{9D8B030D-6E8A-4147-A177-3AD203B41FA5}">
                      <a16:colId xmlns:a16="http://schemas.microsoft.com/office/drawing/2014/main" val="484157746"/>
                    </a:ext>
                  </a:extLst>
                </a:gridCol>
                <a:gridCol w="7320643">
                  <a:extLst>
                    <a:ext uri="{9D8B030D-6E8A-4147-A177-3AD203B41FA5}">
                      <a16:colId xmlns:a16="http://schemas.microsoft.com/office/drawing/2014/main" val="427053982"/>
                    </a:ext>
                  </a:extLst>
                </a:gridCol>
              </a:tblGrid>
              <a:tr h="574020">
                <a:tc>
                  <a:txBody>
                    <a:bodyPr/>
                    <a:lstStyle/>
                    <a:p>
                      <a:r>
                        <a:rPr lang="en-GB" sz="1600" dirty="0"/>
                        <a:t>RTA Phases</a:t>
                      </a:r>
                    </a:p>
                  </a:txBody>
                  <a:tcPr/>
                </a:tc>
                <a:tc>
                  <a:txBody>
                    <a:bodyPr/>
                    <a:lstStyle/>
                    <a:p>
                      <a:r>
                        <a:rPr lang="en-GB" sz="1600" dirty="0"/>
                        <a:t>Guiding reflexive questions </a:t>
                      </a:r>
                    </a:p>
                  </a:txBody>
                  <a:tcPr/>
                </a:tc>
                <a:extLst>
                  <a:ext uri="{0D108BD9-81ED-4DB2-BD59-A6C34878D82A}">
                    <a16:rowId xmlns:a16="http://schemas.microsoft.com/office/drawing/2014/main" val="3035120816"/>
                  </a:ext>
                </a:extLst>
              </a:tr>
              <a:tr h="855860">
                <a:tc>
                  <a:txBody>
                    <a:bodyPr/>
                    <a:lstStyle/>
                    <a:p>
                      <a:r>
                        <a:rPr lang="en-GB" sz="1600" b="1" dirty="0"/>
                        <a:t>Phase 1</a:t>
                      </a:r>
                    </a:p>
                  </a:txBody>
                  <a:tcPr/>
                </a:tc>
                <a:tc rowSpan="2">
                  <a:txBody>
                    <a:bodyPr/>
                    <a:lstStyle/>
                    <a:p>
                      <a:r>
                        <a:rPr lang="en-GB" sz="1600" dirty="0"/>
                        <a:t>What do I feel as I read the data? Where do such feelings sit? What accounts for this? What is my immediate understanding of the text? How does it, or does not, resonate with my experience and myself? Can I relate to what is being said? What are my limitations in connecting with this? How can I account for my limitations? What do I see as meaningful, or not?</a:t>
                      </a:r>
                    </a:p>
                  </a:txBody>
                  <a:tcPr/>
                </a:tc>
                <a:extLst>
                  <a:ext uri="{0D108BD9-81ED-4DB2-BD59-A6C34878D82A}">
                    <a16:rowId xmlns:a16="http://schemas.microsoft.com/office/drawing/2014/main" val="4084329912"/>
                  </a:ext>
                </a:extLst>
              </a:tr>
              <a:tr h="496364">
                <a:tc>
                  <a:txBody>
                    <a:bodyPr/>
                    <a:lstStyle/>
                    <a:p>
                      <a:r>
                        <a:rPr lang="en-GB" sz="1600" b="1" dirty="0"/>
                        <a:t>Phase 2</a:t>
                      </a:r>
                    </a:p>
                  </a:txBody>
                  <a:tcPr/>
                </a:tc>
                <a:tc vMerge="1">
                  <a:txBody>
                    <a:bodyPr/>
                    <a:lstStyle/>
                    <a:p>
                      <a:endParaRPr lang="en-GB" dirty="0"/>
                    </a:p>
                  </a:txBody>
                  <a:tcPr/>
                </a:tc>
                <a:extLst>
                  <a:ext uri="{0D108BD9-81ED-4DB2-BD59-A6C34878D82A}">
                    <a16:rowId xmlns:a16="http://schemas.microsoft.com/office/drawing/2014/main" val="1197944910"/>
                  </a:ext>
                </a:extLst>
              </a:tr>
              <a:tr h="574020">
                <a:tc>
                  <a:txBody>
                    <a:bodyPr/>
                    <a:lstStyle/>
                    <a:p>
                      <a:r>
                        <a:rPr lang="en-GB" sz="1600" b="1" dirty="0"/>
                        <a:t>Phase 3</a:t>
                      </a:r>
                    </a:p>
                  </a:txBody>
                  <a:tcPr/>
                </a:tc>
                <a:tc rowSpan="3">
                  <a:txBody>
                    <a:bodyPr/>
                    <a:lstStyle/>
                    <a:p>
                      <a:r>
                        <a:rPr lang="en-GB" sz="1600" dirty="0"/>
                        <a:t>Which codes and themes do I see as meaningful? Why? How do themes intertwine with research objectives? Which parts of myself and my experiences relate, or not relate, to the developed? How do codes fit together? </a:t>
                      </a:r>
                    </a:p>
                    <a:p>
                      <a:endParaRPr lang="en-GB" sz="1600" dirty="0"/>
                    </a:p>
                    <a:p>
                      <a:r>
                        <a:rPr lang="en-GB" sz="1600" dirty="0"/>
                        <a:t>How do others with LE (e.g. PPI members) agree and disagree with me? What do they think is missing from the codes and themes? What does, or does not, resonate? </a:t>
                      </a:r>
                    </a:p>
                  </a:txBody>
                  <a:tcPr/>
                </a:tc>
                <a:extLst>
                  <a:ext uri="{0D108BD9-81ED-4DB2-BD59-A6C34878D82A}">
                    <a16:rowId xmlns:a16="http://schemas.microsoft.com/office/drawing/2014/main" val="3433362673"/>
                  </a:ext>
                </a:extLst>
              </a:tr>
              <a:tr h="574020">
                <a:tc>
                  <a:txBody>
                    <a:bodyPr/>
                    <a:lstStyle/>
                    <a:p>
                      <a:r>
                        <a:rPr lang="en-GB" sz="1600" b="1" dirty="0"/>
                        <a:t>Phase 4</a:t>
                      </a:r>
                    </a:p>
                  </a:txBody>
                  <a:tcPr/>
                </a:tc>
                <a:tc vMerge="1">
                  <a:txBody>
                    <a:bodyPr/>
                    <a:lstStyle/>
                    <a:p>
                      <a:endParaRPr lang="en-GB" dirty="0"/>
                    </a:p>
                  </a:txBody>
                  <a:tcPr/>
                </a:tc>
                <a:extLst>
                  <a:ext uri="{0D108BD9-81ED-4DB2-BD59-A6C34878D82A}">
                    <a16:rowId xmlns:a16="http://schemas.microsoft.com/office/drawing/2014/main" val="3577996306"/>
                  </a:ext>
                </a:extLst>
              </a:tr>
              <a:tr h="574020">
                <a:tc>
                  <a:txBody>
                    <a:bodyPr/>
                    <a:lstStyle/>
                    <a:p>
                      <a:r>
                        <a:rPr lang="en-GB" sz="1600" b="1" dirty="0"/>
                        <a:t>Phase 5</a:t>
                      </a:r>
                    </a:p>
                  </a:txBody>
                  <a:tcPr/>
                </a:tc>
                <a:tc vMerge="1">
                  <a:txBody>
                    <a:bodyPr/>
                    <a:lstStyle/>
                    <a:p>
                      <a:endParaRPr lang="en-GB" dirty="0"/>
                    </a:p>
                  </a:txBody>
                  <a:tcPr/>
                </a:tc>
                <a:extLst>
                  <a:ext uri="{0D108BD9-81ED-4DB2-BD59-A6C34878D82A}">
                    <a16:rowId xmlns:a16="http://schemas.microsoft.com/office/drawing/2014/main" val="1632778638"/>
                  </a:ext>
                </a:extLst>
              </a:tr>
              <a:tr h="574020">
                <a:tc>
                  <a:txBody>
                    <a:bodyPr/>
                    <a:lstStyle/>
                    <a:p>
                      <a:r>
                        <a:rPr lang="en-GB" sz="1600" b="1" dirty="0"/>
                        <a:t>Phase 6</a:t>
                      </a:r>
                    </a:p>
                  </a:txBody>
                  <a:tcPr/>
                </a:tc>
                <a:tc>
                  <a:txBody>
                    <a:bodyPr/>
                    <a:lstStyle/>
                    <a:p>
                      <a:r>
                        <a:rPr lang="en-GB" sz="1600" dirty="0"/>
                        <a:t>Systematically reviewing previous reflexive questions, giving oneself time to reflect </a:t>
                      </a:r>
                    </a:p>
                  </a:txBody>
                  <a:tcPr/>
                </a:tc>
                <a:extLst>
                  <a:ext uri="{0D108BD9-81ED-4DB2-BD59-A6C34878D82A}">
                    <a16:rowId xmlns:a16="http://schemas.microsoft.com/office/drawing/2014/main" val="3382267530"/>
                  </a:ext>
                </a:extLst>
              </a:tr>
            </a:tbl>
          </a:graphicData>
        </a:graphic>
      </p:graphicFrame>
    </p:spTree>
    <p:extLst>
      <p:ext uri="{BB962C8B-B14F-4D97-AF65-F5344CB8AC3E}">
        <p14:creationId xmlns:p14="http://schemas.microsoft.com/office/powerpoint/2010/main" val="4115121747"/>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08D29-EFE9-DA55-C226-EC08D531D59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6CF9F15-3A21-2C55-74FF-93DA2CB08CBF}"/>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5560C7C8-56F2-D85D-9F80-89E081AAB3D1}"/>
              </a:ext>
            </a:extLst>
          </p:cNvPr>
          <p:cNvSpPr>
            <a:spLocks noGrp="1"/>
          </p:cNvSpPr>
          <p:nvPr>
            <p:ph type="title"/>
          </p:nvPr>
        </p:nvSpPr>
        <p:spPr/>
        <p:txBody>
          <a:bodyPr/>
          <a:lstStyle/>
          <a:p>
            <a:r>
              <a:rPr lang="en-GB" dirty="0"/>
              <a:t>Worked case example of RTA </a:t>
            </a:r>
          </a:p>
        </p:txBody>
      </p:sp>
      <p:pic>
        <p:nvPicPr>
          <p:cNvPr id="7" name="Picture 6" descr="A logo with a hand holding a hand&#10;&#10;Description automatically generated with medium confidence">
            <a:extLst>
              <a:ext uri="{FF2B5EF4-FFF2-40B4-BE49-F238E27FC236}">
                <a16:creationId xmlns:a16="http://schemas.microsoft.com/office/drawing/2014/main" id="{4FC79AB2-D470-1748-4311-2ADA21224DD8}"/>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3" name="TextBox 2">
            <a:extLst>
              <a:ext uri="{FF2B5EF4-FFF2-40B4-BE49-F238E27FC236}">
                <a16:creationId xmlns:a16="http://schemas.microsoft.com/office/drawing/2014/main" id="{39CE37FD-BF46-C49D-EDD4-404E003D4AA1}"/>
              </a:ext>
            </a:extLst>
          </p:cNvPr>
          <p:cNvSpPr txBox="1"/>
          <p:nvPr/>
        </p:nvSpPr>
        <p:spPr>
          <a:xfrm>
            <a:off x="692150" y="2285365"/>
            <a:ext cx="10807700" cy="4154984"/>
          </a:xfrm>
          <a:prstGeom prst="rect">
            <a:avLst/>
          </a:prstGeom>
          <a:noFill/>
        </p:spPr>
        <p:txBody>
          <a:bodyPr wrap="square">
            <a:spAutoFit/>
          </a:bodyPr>
          <a:lstStyle/>
          <a:p>
            <a:pPr marL="342900" indent="-342900">
              <a:buFont typeface="Arial" panose="020B0604020202020204" pitchFamily="34" charset="0"/>
              <a:buChar char="•"/>
            </a:pPr>
            <a:r>
              <a:rPr lang="en-GB" sz="2400" b="1" dirty="0"/>
              <a:t>Integrative review – </a:t>
            </a:r>
            <a:r>
              <a:rPr lang="en-GB" sz="2400" dirty="0"/>
              <a:t>IR is a systematic means of synthesising variable evidence to broaden understanding of social phenomena (Whittemore &amp; </a:t>
            </a:r>
            <a:r>
              <a:rPr lang="en-GB" sz="2400" dirty="0" err="1"/>
              <a:t>Knafl</a:t>
            </a:r>
            <a:r>
              <a:rPr lang="en-GB" sz="2400" dirty="0"/>
              <a:t> 2005)</a:t>
            </a:r>
          </a:p>
          <a:p>
            <a:pPr marL="342900" indent="-342900">
              <a:buFont typeface="Arial" panose="020B0604020202020204" pitchFamily="34" charset="0"/>
              <a:buChar char="•"/>
            </a:pPr>
            <a:r>
              <a:rPr lang="en-GB" sz="2400" dirty="0"/>
              <a:t>Uses both empirical and non-empirical work (such as reflexive commentaries)</a:t>
            </a:r>
          </a:p>
          <a:p>
            <a:pPr marL="342900" indent="-342900">
              <a:buFont typeface="Arial" panose="020B0604020202020204" pitchFamily="34" charset="0"/>
              <a:buChar char="•"/>
            </a:pPr>
            <a:r>
              <a:rPr lang="en-GB" sz="2400" i="1" dirty="0"/>
              <a:t>How do people with LE conceptualise self-harm? </a:t>
            </a:r>
          </a:p>
          <a:p>
            <a:pPr marL="342900" indent="-342900">
              <a:buFont typeface="Arial" panose="020B0604020202020204" pitchFamily="34" charset="0"/>
              <a:buChar char="•"/>
            </a:pPr>
            <a:r>
              <a:rPr lang="en-GB" sz="2400" dirty="0"/>
              <a:t>Service-user derived definition for self-harm, medical focus on physical behaviour </a:t>
            </a:r>
          </a:p>
          <a:p>
            <a:pPr marL="800100" lvl="1" indent="-342900">
              <a:buFont typeface="Arial" panose="020B0604020202020204" pitchFamily="34" charset="0"/>
              <a:buChar char="•"/>
            </a:pPr>
            <a:r>
              <a:rPr lang="en-GB" sz="2400" dirty="0"/>
              <a:t>PPI peers argued this would be exclusionary </a:t>
            </a:r>
          </a:p>
          <a:p>
            <a:pPr marL="342900" indent="-342900">
              <a:buFont typeface="Arial" panose="020B0604020202020204" pitchFamily="34" charset="0"/>
              <a:buChar char="•"/>
            </a:pPr>
            <a:r>
              <a:rPr lang="en-GB" sz="2400" dirty="0"/>
              <a:t>Focus on ‘epistemological division’</a:t>
            </a:r>
            <a:r>
              <a:rPr lang="en-GB" sz="2400" b="1" dirty="0"/>
              <a:t> </a:t>
            </a:r>
            <a:r>
              <a:rPr lang="en-GB" sz="2400" dirty="0"/>
              <a:t>between community and medical knowledges, particularly thinking about language (see Donnolly, 2024)</a:t>
            </a:r>
          </a:p>
          <a:p>
            <a:pPr marL="342900" indent="-342900">
              <a:buFont typeface="Arial" panose="020B0604020202020204" pitchFamily="34" charset="0"/>
              <a:buChar char="•"/>
            </a:pPr>
            <a:r>
              <a:rPr lang="en-GB" sz="2400" dirty="0"/>
              <a:t>How this presents and flows through self-harm construction, impact of this</a:t>
            </a:r>
          </a:p>
        </p:txBody>
      </p:sp>
    </p:spTree>
    <p:extLst>
      <p:ext uri="{BB962C8B-B14F-4D97-AF65-F5344CB8AC3E}">
        <p14:creationId xmlns:p14="http://schemas.microsoft.com/office/powerpoint/2010/main" val="3283620512"/>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F8542-C4D2-0541-F4DD-55038581371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11C8D6A-CEC8-32C0-3FDD-6A4D5B962A61}"/>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8CBF7577-449B-7A97-F925-301E99621F83}"/>
              </a:ext>
            </a:extLst>
          </p:cNvPr>
          <p:cNvSpPr>
            <a:spLocks noGrp="1"/>
          </p:cNvSpPr>
          <p:nvPr>
            <p:ph type="title"/>
          </p:nvPr>
        </p:nvSpPr>
        <p:spPr/>
        <p:txBody>
          <a:bodyPr/>
          <a:lstStyle/>
          <a:p>
            <a:r>
              <a:rPr lang="en-GB" dirty="0"/>
              <a:t>Phases 1-2</a:t>
            </a:r>
          </a:p>
        </p:txBody>
      </p:sp>
      <p:pic>
        <p:nvPicPr>
          <p:cNvPr id="7" name="Picture 6" descr="A logo with a hand holding a hand&#10;&#10;Description automatically generated with medium confidence">
            <a:extLst>
              <a:ext uri="{FF2B5EF4-FFF2-40B4-BE49-F238E27FC236}">
                <a16:creationId xmlns:a16="http://schemas.microsoft.com/office/drawing/2014/main" id="{D59BB422-8C06-9281-A245-6F5E2EEAE519}"/>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4D492C3F-191D-90A6-D79B-098EE8A50836}"/>
              </a:ext>
            </a:extLst>
          </p:cNvPr>
          <p:cNvSpPr txBox="1"/>
          <p:nvPr/>
        </p:nvSpPr>
        <p:spPr>
          <a:xfrm>
            <a:off x="692150" y="2285365"/>
            <a:ext cx="10807700" cy="4093428"/>
          </a:xfrm>
          <a:prstGeom prst="rect">
            <a:avLst/>
          </a:prstGeom>
          <a:noFill/>
        </p:spPr>
        <p:txBody>
          <a:bodyPr wrap="square">
            <a:spAutoFit/>
          </a:bodyPr>
          <a:lstStyle/>
          <a:p>
            <a:r>
              <a:rPr lang="en-GB" sz="2000" b="1" u="sng" dirty="0"/>
              <a:t>Excerpt 1: Jackman et al., (2018)</a:t>
            </a:r>
          </a:p>
          <a:p>
            <a:pPr marL="342900" indent="-342900">
              <a:buFont typeface="Arial" panose="020B0604020202020204" pitchFamily="34" charset="0"/>
              <a:buChar char="•"/>
            </a:pPr>
            <a:endParaRPr lang="en-GB" sz="2000" b="1" dirty="0"/>
          </a:p>
          <a:p>
            <a:r>
              <a:rPr lang="en-GB" sz="2000" b="1" dirty="0"/>
              <a:t>Coding and social support </a:t>
            </a:r>
          </a:p>
          <a:p>
            <a:r>
              <a:rPr lang="en-GB" sz="2000" dirty="0"/>
              <a:t>“In an environment with little support and few resources, participants described NSSI as a simple and effective way to deal with stress or aversive emotional states: </a:t>
            </a:r>
          </a:p>
          <a:p>
            <a:endParaRPr lang="en-GB" sz="2000" dirty="0"/>
          </a:p>
          <a:p>
            <a:r>
              <a:rPr lang="en-GB" sz="2000" i="1" dirty="0"/>
              <a:t>‘And kind of within myself realised that, like I don’t particularly feel shame or guilt or anything [about NSSI]. Like I found a thing that helps me and, you know, ideally, you know, someday there would be a planet where I don’t have to do that but as of, like the situation that I’m in now this is the best way for me to survive and that I can do a lot more good, you know, alive than dead so I if I can keep pushing and, like, get done what needs to get done, you know, then I don’t … I shouldn’t have to feel shame for that.’” </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667659681"/>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DB6BF-2F75-2A63-4413-F1AABE685B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D4F7BF8-9373-7C02-2D40-41176DD2453C}"/>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E35EC71D-8373-82D7-B04F-9007D2A200F4}"/>
              </a:ext>
            </a:extLst>
          </p:cNvPr>
          <p:cNvSpPr>
            <a:spLocks noGrp="1"/>
          </p:cNvSpPr>
          <p:nvPr>
            <p:ph type="title"/>
          </p:nvPr>
        </p:nvSpPr>
        <p:spPr/>
        <p:txBody>
          <a:bodyPr/>
          <a:lstStyle/>
          <a:p>
            <a:r>
              <a:rPr lang="en-GB" dirty="0"/>
              <a:t>Phases 1-2</a:t>
            </a:r>
          </a:p>
        </p:txBody>
      </p:sp>
      <p:pic>
        <p:nvPicPr>
          <p:cNvPr id="7" name="Picture 6" descr="A logo with a hand holding a hand&#10;&#10;Description automatically generated with medium confidence">
            <a:extLst>
              <a:ext uri="{FF2B5EF4-FFF2-40B4-BE49-F238E27FC236}">
                <a16:creationId xmlns:a16="http://schemas.microsoft.com/office/drawing/2014/main" id="{7FF95E5E-7B5C-63D2-E8D3-36DCC2C76A20}"/>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8309673D-F567-D4D8-3227-ACCE327A149C}"/>
              </a:ext>
            </a:extLst>
          </p:cNvPr>
          <p:cNvSpPr txBox="1"/>
          <p:nvPr/>
        </p:nvSpPr>
        <p:spPr>
          <a:xfrm>
            <a:off x="692150" y="2285365"/>
            <a:ext cx="10807700" cy="4093428"/>
          </a:xfrm>
          <a:prstGeom prst="rect">
            <a:avLst/>
          </a:prstGeom>
          <a:noFill/>
        </p:spPr>
        <p:txBody>
          <a:bodyPr wrap="square">
            <a:spAutoFit/>
          </a:bodyPr>
          <a:lstStyle/>
          <a:p>
            <a:r>
              <a:rPr lang="en-GB" sz="2000" b="1" u="sng" dirty="0"/>
              <a:t>Excerpt 1: Jackman et al., (2018)</a:t>
            </a:r>
          </a:p>
          <a:p>
            <a:pPr marL="342900" indent="-342900">
              <a:buFont typeface="Arial" panose="020B0604020202020204" pitchFamily="34" charset="0"/>
              <a:buChar char="•"/>
            </a:pPr>
            <a:endParaRPr lang="en-GB" sz="2000" b="1" dirty="0"/>
          </a:p>
          <a:p>
            <a:r>
              <a:rPr lang="en-GB" sz="2000" b="1" dirty="0"/>
              <a:t>Coding and social support </a:t>
            </a:r>
          </a:p>
          <a:p>
            <a:r>
              <a:rPr lang="en-GB" sz="2000" u="sng" dirty="0"/>
              <a:t>“In an environment with little support and few resources, </a:t>
            </a:r>
            <a:r>
              <a:rPr lang="en-GB" sz="2000" dirty="0"/>
              <a:t>participants described NSSI as a simple and </a:t>
            </a:r>
            <a:r>
              <a:rPr lang="en-GB" sz="2000" u="sng" dirty="0"/>
              <a:t>effective way to deal with stress or aversive emotional states: </a:t>
            </a:r>
          </a:p>
          <a:p>
            <a:endParaRPr lang="en-GB" sz="2000" dirty="0"/>
          </a:p>
          <a:p>
            <a:r>
              <a:rPr lang="en-GB" sz="2000" i="1" dirty="0"/>
              <a:t>‘And kind of within myself realised that, like I don’t particularly feel shame or guilt or anything [about NSSI]. Like I found a thing that helps me and, you know, ideally, you know, someday there would be a planet where I don’t have to do that but as of, like the situation that I’m in now this is the best way for me to survive and that I can do a lot more good, you know, alive than dead so I if I can keep pushing and, like, get done what needs to get done, you know, then I don’t … I shouldn’t have to feel shame for that.’” </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239789484"/>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3A06D-08D7-1535-E4D4-581AE7DB1BD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C6023B9-EBD2-C4FB-8D30-C36BCE92A1DC}"/>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4E418B7C-462C-E028-4891-F7A02E7246F8}"/>
              </a:ext>
            </a:extLst>
          </p:cNvPr>
          <p:cNvSpPr>
            <a:spLocks noGrp="1"/>
          </p:cNvSpPr>
          <p:nvPr>
            <p:ph type="title"/>
          </p:nvPr>
        </p:nvSpPr>
        <p:spPr/>
        <p:txBody>
          <a:bodyPr/>
          <a:lstStyle/>
          <a:p>
            <a:r>
              <a:rPr lang="en-GB" dirty="0"/>
              <a:t>Objectives </a:t>
            </a:r>
          </a:p>
        </p:txBody>
      </p:sp>
      <p:sp>
        <p:nvSpPr>
          <p:cNvPr id="3" name="Content Placeholder 2">
            <a:extLst>
              <a:ext uri="{FF2B5EF4-FFF2-40B4-BE49-F238E27FC236}">
                <a16:creationId xmlns:a16="http://schemas.microsoft.com/office/drawing/2014/main" id="{8B402870-5C23-87CF-22F4-BBC0DE9B94AE}"/>
              </a:ext>
            </a:extLst>
          </p:cNvPr>
          <p:cNvSpPr>
            <a:spLocks noGrp="1"/>
          </p:cNvSpPr>
          <p:nvPr>
            <p:ph idx="1"/>
          </p:nvPr>
        </p:nvSpPr>
        <p:spPr>
          <a:xfrm>
            <a:off x="668090" y="2141537"/>
            <a:ext cx="10515600" cy="4351338"/>
          </a:xfrm>
        </p:spPr>
        <p:txBody>
          <a:bodyPr>
            <a:normAutofit/>
          </a:bodyPr>
          <a:lstStyle/>
          <a:p>
            <a:r>
              <a:rPr lang="en-GB" b="1" dirty="0"/>
              <a:t>To examine my approach, as a ‘Big Q’ LE researcher, of intertwining my lived (and professional) experiences and understanding of self-harm in data analysis</a:t>
            </a:r>
          </a:p>
          <a:p>
            <a:r>
              <a:rPr lang="en-GB" dirty="0"/>
              <a:t>To explore a survivor approach, including its epistemology and applied methodology </a:t>
            </a:r>
          </a:p>
          <a:p>
            <a:r>
              <a:rPr lang="en-GB" dirty="0"/>
              <a:t>To discuss reflexive thematic analysis, with worked case example </a:t>
            </a:r>
          </a:p>
          <a:p>
            <a:r>
              <a:rPr lang="en-GB" dirty="0"/>
              <a:t>To broaden methodological understanding of LE research and the subjectivist position</a:t>
            </a:r>
          </a:p>
        </p:txBody>
      </p:sp>
      <p:pic>
        <p:nvPicPr>
          <p:cNvPr id="7" name="Picture 6" descr="A logo with a hand holding a hand&#10;&#10;Description automatically generated with medium confidence">
            <a:extLst>
              <a:ext uri="{FF2B5EF4-FFF2-40B4-BE49-F238E27FC236}">
                <a16:creationId xmlns:a16="http://schemas.microsoft.com/office/drawing/2014/main" id="{52FFAA2E-A279-E74C-3FA2-193481610FC2}"/>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Tree>
    <p:extLst>
      <p:ext uri="{BB962C8B-B14F-4D97-AF65-F5344CB8AC3E}">
        <p14:creationId xmlns:p14="http://schemas.microsoft.com/office/powerpoint/2010/main" val="1212188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AA88C-B590-789F-2DE5-7A918823CA4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D5804A9-857A-334D-A359-44064DCD00D8}"/>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433C8630-EE59-B984-8ABB-7776F89A05C9}"/>
              </a:ext>
            </a:extLst>
          </p:cNvPr>
          <p:cNvSpPr>
            <a:spLocks noGrp="1"/>
          </p:cNvSpPr>
          <p:nvPr>
            <p:ph type="title"/>
          </p:nvPr>
        </p:nvSpPr>
        <p:spPr/>
        <p:txBody>
          <a:bodyPr/>
          <a:lstStyle/>
          <a:p>
            <a:r>
              <a:rPr lang="en-GB" dirty="0"/>
              <a:t>Phases 1-2: Looking at self and others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C358B36E-B47B-34F3-CCA6-18C817398D18}"/>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F859E987-270E-10B1-D078-1C4ACD7BF0B4}"/>
              </a:ext>
            </a:extLst>
          </p:cNvPr>
          <p:cNvSpPr txBox="1"/>
          <p:nvPr/>
        </p:nvSpPr>
        <p:spPr>
          <a:xfrm>
            <a:off x="692150" y="2285365"/>
            <a:ext cx="10807700" cy="4093428"/>
          </a:xfrm>
          <a:prstGeom prst="rect">
            <a:avLst/>
          </a:prstGeom>
          <a:noFill/>
        </p:spPr>
        <p:txBody>
          <a:bodyPr wrap="square">
            <a:spAutoFit/>
          </a:bodyPr>
          <a:lstStyle/>
          <a:p>
            <a:r>
              <a:rPr lang="en-GB" sz="2000" b="1" u="sng" dirty="0"/>
              <a:t>Excerpt 1: Jackman et al., (2018)</a:t>
            </a:r>
          </a:p>
          <a:p>
            <a:pPr marL="342900" indent="-342900">
              <a:buFont typeface="Arial" panose="020B0604020202020204" pitchFamily="34" charset="0"/>
              <a:buChar char="•"/>
            </a:pPr>
            <a:endParaRPr lang="en-GB" sz="2000" b="1" dirty="0"/>
          </a:p>
          <a:p>
            <a:r>
              <a:rPr lang="en-GB" sz="2000" b="1" dirty="0"/>
              <a:t>Coding and social support </a:t>
            </a:r>
          </a:p>
          <a:p>
            <a:r>
              <a:rPr lang="en-GB" sz="2000" u="sng" dirty="0"/>
              <a:t>“In an environment with little support and few resources, </a:t>
            </a:r>
            <a:r>
              <a:rPr lang="en-GB" sz="2000" dirty="0"/>
              <a:t>participants described NSSI as a simple and </a:t>
            </a:r>
            <a:r>
              <a:rPr lang="en-GB" sz="2000" u="sng" dirty="0"/>
              <a:t>effective way to deal with stress or aversive emotional states: </a:t>
            </a:r>
          </a:p>
          <a:p>
            <a:endParaRPr lang="en-GB" sz="2000" dirty="0"/>
          </a:p>
          <a:p>
            <a:r>
              <a:rPr lang="en-GB" sz="2000" i="1" dirty="0"/>
              <a:t>‘And kind of within myself realised that, like I don’t particularly feel shame or guilt or anything [about NSSI]. </a:t>
            </a:r>
            <a:r>
              <a:rPr lang="en-GB" sz="2000" i="1" u="sng" dirty="0"/>
              <a:t>Like I found a thing that helps me</a:t>
            </a:r>
            <a:r>
              <a:rPr lang="en-GB" sz="2000" i="1" dirty="0"/>
              <a:t> and, you know, ideally, </a:t>
            </a:r>
            <a:r>
              <a:rPr lang="en-GB" sz="2000" i="1" u="sng" dirty="0"/>
              <a:t>you know, someday there would be a planet where I don’t have to do that </a:t>
            </a:r>
            <a:r>
              <a:rPr lang="en-GB" sz="2000" i="1" dirty="0"/>
              <a:t>but as of, like the situation that </a:t>
            </a:r>
            <a:r>
              <a:rPr lang="en-GB" sz="2000" i="1" u="sng" dirty="0"/>
              <a:t>I’m in now this is the best way for me to survive </a:t>
            </a:r>
            <a:r>
              <a:rPr lang="en-GB" sz="2000" i="1" dirty="0"/>
              <a:t>and that </a:t>
            </a:r>
            <a:r>
              <a:rPr lang="en-GB" sz="2000" i="1" u="sng" dirty="0"/>
              <a:t>I can do a lot more good, you know, alive than dead </a:t>
            </a:r>
            <a:r>
              <a:rPr lang="en-GB" sz="2000" i="1" dirty="0"/>
              <a:t>so I if I can keep pushing and, like, </a:t>
            </a:r>
            <a:r>
              <a:rPr lang="en-GB" sz="2000" i="1" u="sng" dirty="0"/>
              <a:t>get done what needs to get done</a:t>
            </a:r>
            <a:r>
              <a:rPr lang="en-GB" sz="2000" i="1" dirty="0"/>
              <a:t>, you know, then I don’t </a:t>
            </a:r>
            <a:r>
              <a:rPr lang="en-GB" sz="2000" i="1" u="sng" dirty="0"/>
              <a:t>… I shouldn’t have to feel shame for that.’</a:t>
            </a:r>
            <a:r>
              <a:rPr lang="en-GB" sz="2000" i="1" dirty="0"/>
              <a:t>” </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077062321"/>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EA465-0F63-72D1-9B34-4BAEAEB3ED6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4CFA865-D45F-C985-C452-3FC6BB980EC0}"/>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240297E3-16DF-A63D-CB53-2592881A023A}"/>
              </a:ext>
            </a:extLst>
          </p:cNvPr>
          <p:cNvSpPr>
            <a:spLocks noGrp="1"/>
          </p:cNvSpPr>
          <p:nvPr>
            <p:ph type="title"/>
          </p:nvPr>
        </p:nvSpPr>
        <p:spPr/>
        <p:txBody>
          <a:bodyPr/>
          <a:lstStyle/>
          <a:p>
            <a:r>
              <a:rPr lang="en-GB" dirty="0"/>
              <a:t>Phases 1-2: Looking at self and others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A9B98864-FE08-9CBD-6953-FE28D0ED0CB9}"/>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99A13783-885C-E77C-8056-CD0E00BC73AA}"/>
              </a:ext>
            </a:extLst>
          </p:cNvPr>
          <p:cNvSpPr txBox="1"/>
          <p:nvPr/>
        </p:nvSpPr>
        <p:spPr>
          <a:xfrm>
            <a:off x="546100" y="2585168"/>
            <a:ext cx="10807700" cy="3046988"/>
          </a:xfrm>
          <a:prstGeom prst="rect">
            <a:avLst/>
          </a:prstGeom>
          <a:noFill/>
        </p:spPr>
        <p:txBody>
          <a:bodyPr wrap="square">
            <a:spAutoFit/>
          </a:bodyPr>
          <a:lstStyle/>
          <a:p>
            <a:r>
              <a:rPr lang="en-GB" sz="2400" dirty="0"/>
              <a:t>“</a:t>
            </a:r>
            <a:r>
              <a:rPr lang="en-GB" sz="2400" b="1" dirty="0"/>
              <a:t>In an environment with little support and few resources (…) stress or aversive emotional states” </a:t>
            </a:r>
            <a:r>
              <a:rPr lang="en-GB" sz="2400" dirty="0"/>
              <a:t>coded as </a:t>
            </a:r>
            <a:r>
              <a:rPr lang="en-GB" sz="2400" b="1" dirty="0"/>
              <a:t>Divided binary </a:t>
            </a:r>
          </a:p>
          <a:p>
            <a:endParaRPr lang="en-GB" sz="2400" b="1" dirty="0"/>
          </a:p>
          <a:p>
            <a:r>
              <a:rPr lang="en-GB" sz="2400" b="1" dirty="0"/>
              <a:t>“Ideally, you know, someday there would be a planet where I don’t have to do that” </a:t>
            </a:r>
            <a:r>
              <a:rPr lang="en-GB" sz="2400" dirty="0"/>
              <a:t>coded as </a:t>
            </a:r>
            <a:r>
              <a:rPr lang="en-GB" sz="2400" b="1" dirty="0"/>
              <a:t>Linking self-harm to intersecting identities and social experiences </a:t>
            </a:r>
            <a:r>
              <a:rPr lang="en-GB" sz="2400" dirty="0"/>
              <a:t>and </a:t>
            </a:r>
            <a:r>
              <a:rPr lang="en-GB" sz="2400" b="1" dirty="0"/>
              <a:t>social difference/discrimination </a:t>
            </a:r>
          </a:p>
          <a:p>
            <a:endParaRPr lang="en-GB" sz="2400" b="1" dirty="0"/>
          </a:p>
          <a:p>
            <a:r>
              <a:rPr lang="en-GB" sz="2400" b="1" dirty="0"/>
              <a:t>“I found a thing that helps me” </a:t>
            </a:r>
            <a:r>
              <a:rPr lang="en-GB" sz="2400" dirty="0"/>
              <a:t>coded as </a:t>
            </a:r>
            <a:r>
              <a:rPr lang="en-GB" sz="2400" b="1" dirty="0"/>
              <a:t>Self-harm is something to rely upon </a:t>
            </a:r>
          </a:p>
        </p:txBody>
      </p:sp>
    </p:spTree>
    <p:extLst>
      <p:ext uri="{BB962C8B-B14F-4D97-AF65-F5344CB8AC3E}">
        <p14:creationId xmlns:p14="http://schemas.microsoft.com/office/powerpoint/2010/main" val="3639314508"/>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630D1-20D7-8B0C-8FC5-DF392918977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634B5CA-C76F-A842-991D-38AFCFD51C6F}"/>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E311BFF5-A522-4FF7-4F72-AB297ADB89C9}"/>
              </a:ext>
            </a:extLst>
          </p:cNvPr>
          <p:cNvSpPr>
            <a:spLocks noGrp="1"/>
          </p:cNvSpPr>
          <p:nvPr>
            <p:ph type="title"/>
          </p:nvPr>
        </p:nvSpPr>
        <p:spPr/>
        <p:txBody>
          <a:bodyPr/>
          <a:lstStyle/>
          <a:p>
            <a:r>
              <a:rPr lang="en-GB" dirty="0"/>
              <a:t>Phases 1-2: Looking at self and others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D3FD157C-6B24-2DE7-BEE4-EA6A97ADED70}"/>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F871400C-499C-16D8-9F31-2CC39BBB14D6}"/>
              </a:ext>
            </a:extLst>
          </p:cNvPr>
          <p:cNvSpPr txBox="1"/>
          <p:nvPr/>
        </p:nvSpPr>
        <p:spPr>
          <a:xfrm>
            <a:off x="692150" y="2285365"/>
            <a:ext cx="10807700" cy="4401205"/>
          </a:xfrm>
          <a:prstGeom prst="rect">
            <a:avLst/>
          </a:prstGeom>
          <a:noFill/>
        </p:spPr>
        <p:txBody>
          <a:bodyPr wrap="square">
            <a:spAutoFit/>
          </a:bodyPr>
          <a:lstStyle/>
          <a:p>
            <a:r>
              <a:rPr lang="en-GB" sz="2000" b="1" u="sng" dirty="0"/>
              <a:t>Excerpt 2: Chandler (2012)</a:t>
            </a:r>
          </a:p>
          <a:p>
            <a:pPr marL="342900" indent="-342900">
              <a:buFont typeface="Arial" panose="020B0604020202020204" pitchFamily="34" charset="0"/>
              <a:buChar char="•"/>
            </a:pPr>
            <a:endParaRPr lang="en-GB" sz="2000" b="1" dirty="0"/>
          </a:p>
          <a:p>
            <a:r>
              <a:rPr lang="en-GB" sz="2000" b="1" dirty="0"/>
              <a:t>Eliciting emotions </a:t>
            </a:r>
          </a:p>
          <a:p>
            <a:r>
              <a:rPr lang="en-GB" sz="2000" dirty="0"/>
              <a:t>“… participants described using self-injury to work on their emotions by creating or eliciting feelings through self-injury (…) Francis’s ‘emotional problem’ was that he did not feel upset enough about events that had happened in his past, or did not feel able to express or display feelings he felt he ‘should’ be feeling: </a:t>
            </a:r>
          </a:p>
          <a:p>
            <a:endParaRPr lang="en-GB" sz="2000" b="1" dirty="0"/>
          </a:p>
          <a:p>
            <a:r>
              <a:rPr lang="en-GB" sz="2000" i="1" dirty="0"/>
              <a:t>I wasn’t pretending that I wasn’t upset but I would just, I wasn’t letting people know I was upset, if you see what I mean. I think that </a:t>
            </a:r>
            <a:r>
              <a:rPr lang="en-GB" sz="2000" i="1" dirty="0" err="1"/>
              <a:t>em</a:t>
            </a:r>
            <a:r>
              <a:rPr lang="en-GB" sz="2000" i="1" dirty="0"/>
              <a:t>, that got to me, after a while, that I felt I was incapable of feeling anything, you know incapable of emotion and …. </a:t>
            </a:r>
            <a:r>
              <a:rPr lang="en-GB" sz="2000" i="1" dirty="0" err="1"/>
              <a:t>em</a:t>
            </a:r>
            <a:r>
              <a:rPr lang="en-GB" sz="2000" i="1" dirty="0"/>
              <a:t> …. I didn’t like that, I wanted to be able to feel I wanted to, you know, live or experience stuff or … and so, self-harming was, you know a way of, feeling, pain, you know feeling pain ’cos it was something”</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3960363128"/>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47EE8-FC1C-CC91-2C3B-7835388E5E8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683F6DF-8CF3-D33C-82D1-4DDFE4A15A1B}"/>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EE34C52D-F81C-9E66-79AF-342DE63EC862}"/>
              </a:ext>
            </a:extLst>
          </p:cNvPr>
          <p:cNvSpPr>
            <a:spLocks noGrp="1"/>
          </p:cNvSpPr>
          <p:nvPr>
            <p:ph type="title"/>
          </p:nvPr>
        </p:nvSpPr>
        <p:spPr/>
        <p:txBody>
          <a:bodyPr/>
          <a:lstStyle/>
          <a:p>
            <a:r>
              <a:rPr lang="en-GB" dirty="0"/>
              <a:t>Phases 1-2: Looking at self and others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799D9A57-B6A0-B2D7-3B42-A9C02EF535CA}"/>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7E05A9C6-B05C-D311-32D6-60E37C7D7D04}"/>
              </a:ext>
            </a:extLst>
          </p:cNvPr>
          <p:cNvSpPr txBox="1"/>
          <p:nvPr/>
        </p:nvSpPr>
        <p:spPr>
          <a:xfrm>
            <a:off x="692150" y="2285365"/>
            <a:ext cx="10807700" cy="4401205"/>
          </a:xfrm>
          <a:prstGeom prst="rect">
            <a:avLst/>
          </a:prstGeom>
          <a:noFill/>
        </p:spPr>
        <p:txBody>
          <a:bodyPr wrap="square">
            <a:spAutoFit/>
          </a:bodyPr>
          <a:lstStyle/>
          <a:p>
            <a:r>
              <a:rPr lang="en-GB" sz="2000" b="1" u="sng" dirty="0"/>
              <a:t>Excerpt 2: Chandler (2012)</a:t>
            </a:r>
          </a:p>
          <a:p>
            <a:pPr marL="342900" indent="-342900">
              <a:buFont typeface="Arial" panose="020B0604020202020204" pitchFamily="34" charset="0"/>
              <a:buChar char="•"/>
            </a:pPr>
            <a:endParaRPr lang="en-GB" sz="2000" b="1" dirty="0"/>
          </a:p>
          <a:p>
            <a:r>
              <a:rPr lang="en-GB" sz="2000" b="1" dirty="0"/>
              <a:t>Eliciting emotions </a:t>
            </a:r>
          </a:p>
          <a:p>
            <a:r>
              <a:rPr lang="en-GB" sz="2000" dirty="0"/>
              <a:t>“… participants described using self-injury to work on their </a:t>
            </a:r>
            <a:r>
              <a:rPr lang="en-GB" sz="2000" u="sng" dirty="0"/>
              <a:t>emotions by creating or eliciting feelings through self-injury</a:t>
            </a:r>
            <a:r>
              <a:rPr lang="en-GB" sz="2000" dirty="0"/>
              <a:t> (…) Francis’s </a:t>
            </a:r>
            <a:r>
              <a:rPr lang="en-GB" sz="2000" u="sng" dirty="0"/>
              <a:t>‘emotional problem’ was that he did not feel upset enough about events that had happened in his past</a:t>
            </a:r>
            <a:r>
              <a:rPr lang="en-GB" sz="2000" dirty="0"/>
              <a:t>, or did not feel able to express or display feelings he felt he ‘should’ be feeling: </a:t>
            </a:r>
          </a:p>
          <a:p>
            <a:endParaRPr lang="en-GB" sz="2000" b="1" dirty="0"/>
          </a:p>
          <a:p>
            <a:r>
              <a:rPr lang="en-GB" sz="2000" i="1" dirty="0"/>
              <a:t>I wasn’t pretending that I wasn’t upset but I would just, </a:t>
            </a:r>
            <a:r>
              <a:rPr lang="en-GB" sz="2000" i="1" u="sng" dirty="0"/>
              <a:t>I wasn’t letting people know I was upset</a:t>
            </a:r>
            <a:r>
              <a:rPr lang="en-GB" sz="2000" i="1" dirty="0"/>
              <a:t>, if you see what I mean. </a:t>
            </a:r>
            <a:r>
              <a:rPr lang="en-GB" sz="2000" i="1" u="sng" dirty="0"/>
              <a:t>I think that </a:t>
            </a:r>
            <a:r>
              <a:rPr lang="en-GB" sz="2000" i="1" u="sng" dirty="0" err="1"/>
              <a:t>em</a:t>
            </a:r>
            <a:r>
              <a:rPr lang="en-GB" sz="2000" i="1" u="sng" dirty="0"/>
              <a:t>, that got to me, after a while</a:t>
            </a:r>
            <a:r>
              <a:rPr lang="en-GB" sz="2000" i="1" dirty="0"/>
              <a:t>, that I felt I was incapable of feeling anything, you know incapable of emotion and …. </a:t>
            </a:r>
            <a:r>
              <a:rPr lang="en-GB" sz="2000" i="1" dirty="0" err="1"/>
              <a:t>em</a:t>
            </a:r>
            <a:r>
              <a:rPr lang="en-GB" sz="2000" i="1" dirty="0"/>
              <a:t> …. </a:t>
            </a:r>
            <a:r>
              <a:rPr lang="en-GB" sz="2000" i="1" u="sng" dirty="0"/>
              <a:t>I didn’t like that, I wanted to be able to feel I wanted to, you know, live or experience stuff </a:t>
            </a:r>
            <a:r>
              <a:rPr lang="en-GB" sz="2000" i="1" dirty="0"/>
              <a:t>or … and </a:t>
            </a:r>
            <a:r>
              <a:rPr lang="en-GB" sz="2000" i="1" u="sng" dirty="0"/>
              <a:t>so, self-harming was, you know a way of, feeling, pain, you know feeling pain ’cos it was something</a:t>
            </a:r>
            <a:r>
              <a:rPr lang="en-GB" sz="2000" i="1" dirty="0"/>
              <a:t>”</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136135325"/>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02A51-F0F2-3EB9-90D0-A0EAB5299A4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4C0E0D7-3BC8-D545-4816-A8A3AF9EEE29}"/>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12E780F-66C8-B622-ED27-E65519BC8453}"/>
              </a:ext>
            </a:extLst>
          </p:cNvPr>
          <p:cNvSpPr>
            <a:spLocks noGrp="1"/>
          </p:cNvSpPr>
          <p:nvPr>
            <p:ph type="title"/>
          </p:nvPr>
        </p:nvSpPr>
        <p:spPr/>
        <p:txBody>
          <a:bodyPr/>
          <a:lstStyle/>
          <a:p>
            <a:r>
              <a:rPr lang="en-GB" dirty="0"/>
              <a:t>Phases 1-2: Looking at self and others</a:t>
            </a:r>
          </a:p>
        </p:txBody>
      </p:sp>
      <p:pic>
        <p:nvPicPr>
          <p:cNvPr id="7" name="Picture 6" descr="A logo with a hand holding a hand&#10;&#10;Description automatically generated with medium confidence">
            <a:extLst>
              <a:ext uri="{FF2B5EF4-FFF2-40B4-BE49-F238E27FC236}">
                <a16:creationId xmlns:a16="http://schemas.microsoft.com/office/drawing/2014/main" id="{91EAFCCF-CF76-4F29-E0DD-36ECBBDC36CA}"/>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TextBox 4">
            <a:extLst>
              <a:ext uri="{FF2B5EF4-FFF2-40B4-BE49-F238E27FC236}">
                <a16:creationId xmlns:a16="http://schemas.microsoft.com/office/drawing/2014/main" id="{16FD9A6E-C874-B304-751B-96CE611D593A}"/>
              </a:ext>
            </a:extLst>
          </p:cNvPr>
          <p:cNvSpPr txBox="1"/>
          <p:nvPr/>
        </p:nvSpPr>
        <p:spPr>
          <a:xfrm>
            <a:off x="546100" y="2285365"/>
            <a:ext cx="10807700" cy="3785652"/>
          </a:xfrm>
          <a:prstGeom prst="rect">
            <a:avLst/>
          </a:prstGeom>
          <a:noFill/>
        </p:spPr>
        <p:txBody>
          <a:bodyPr wrap="square">
            <a:spAutoFit/>
          </a:bodyPr>
          <a:lstStyle/>
          <a:p>
            <a:r>
              <a:rPr lang="en-GB" sz="2000" dirty="0"/>
              <a:t>“</a:t>
            </a:r>
            <a:r>
              <a:rPr lang="en-GB" sz="2000" b="1" dirty="0"/>
              <a:t>Eliciting emotions; creating or eliciting feelings through self-injury” </a:t>
            </a:r>
            <a:r>
              <a:rPr lang="en-GB" sz="2000" dirty="0"/>
              <a:t>coded as </a:t>
            </a:r>
            <a:r>
              <a:rPr lang="en-GB" sz="2000" b="1" dirty="0"/>
              <a:t>Eliciting and cultivating </a:t>
            </a:r>
          </a:p>
          <a:p>
            <a:endParaRPr lang="en-GB" sz="2000" b="1" dirty="0"/>
          </a:p>
          <a:p>
            <a:r>
              <a:rPr lang="en-GB" sz="2000" b="1" dirty="0"/>
              <a:t>“Francis’s ‘emotional problem’ was that he did not feel upset enough about events that had happened in his past” </a:t>
            </a:r>
            <a:r>
              <a:rPr lang="en-GB" sz="2000" dirty="0"/>
              <a:t>and </a:t>
            </a:r>
            <a:r>
              <a:rPr lang="en-GB" sz="2000" b="1" dirty="0"/>
              <a:t>“he felt he ‘should’ be feeling” </a:t>
            </a:r>
            <a:r>
              <a:rPr lang="en-GB" sz="2000" dirty="0"/>
              <a:t>coded as </a:t>
            </a:r>
            <a:r>
              <a:rPr lang="en-GB" sz="2000" i="1" dirty="0"/>
              <a:t>Awareness and impact of others’ perspectives</a:t>
            </a:r>
            <a:endParaRPr lang="en-GB" sz="2000" b="1" dirty="0"/>
          </a:p>
          <a:p>
            <a:endParaRPr lang="en-GB" sz="2000" b="1" dirty="0"/>
          </a:p>
          <a:p>
            <a:r>
              <a:rPr lang="en-GB" sz="2000" b="1" dirty="0"/>
              <a:t>“… or did not feel able to express or display feelings he felt he ‘should’ be feeling” </a:t>
            </a:r>
            <a:r>
              <a:rPr lang="en-GB" sz="2000" dirty="0"/>
              <a:t>coded as </a:t>
            </a:r>
            <a:r>
              <a:rPr lang="en-GB" sz="2000" b="1" dirty="0"/>
              <a:t>incommunicable </a:t>
            </a:r>
          </a:p>
          <a:p>
            <a:endParaRPr lang="en-GB" sz="2000" b="1" dirty="0"/>
          </a:p>
          <a:p>
            <a:r>
              <a:rPr lang="en-GB" sz="2000" b="1" dirty="0"/>
              <a:t>“… self-harming was, a way of feeling, pain, you know feeling pain ‘cos it was something” </a:t>
            </a:r>
            <a:r>
              <a:rPr lang="en-GB" sz="2000" dirty="0"/>
              <a:t>coded as </a:t>
            </a:r>
            <a:r>
              <a:rPr lang="en-GB" sz="2000" b="1" dirty="0"/>
              <a:t>Real and concrete</a:t>
            </a:r>
          </a:p>
        </p:txBody>
      </p:sp>
    </p:spTree>
    <p:extLst>
      <p:ext uri="{BB962C8B-B14F-4D97-AF65-F5344CB8AC3E}">
        <p14:creationId xmlns:p14="http://schemas.microsoft.com/office/powerpoint/2010/main" val="1213553233"/>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4CE0F-B5CE-262F-ACC9-D972F8AF708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5A5A2AF-6059-03FE-AE1C-5456191C2787}"/>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05DAAFC6-1293-3A6D-C75C-09C143D7CFAC}"/>
              </a:ext>
            </a:extLst>
          </p:cNvPr>
          <p:cNvSpPr>
            <a:spLocks noGrp="1"/>
          </p:cNvSpPr>
          <p:nvPr>
            <p:ph type="title"/>
          </p:nvPr>
        </p:nvSpPr>
        <p:spPr/>
        <p:txBody>
          <a:bodyPr/>
          <a:lstStyle/>
          <a:p>
            <a:r>
              <a:rPr lang="en-GB" dirty="0"/>
              <a:t>Phases 3-6: Bringing it together</a:t>
            </a:r>
          </a:p>
        </p:txBody>
      </p:sp>
      <p:pic>
        <p:nvPicPr>
          <p:cNvPr id="7" name="Picture 6" descr="A logo with a hand holding a hand&#10;&#10;Description automatically generated with medium confidence">
            <a:extLst>
              <a:ext uri="{FF2B5EF4-FFF2-40B4-BE49-F238E27FC236}">
                <a16:creationId xmlns:a16="http://schemas.microsoft.com/office/drawing/2014/main" id="{08939C0A-D68A-3CD1-4853-DD6DA0AD7D2A}"/>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3" name="Picture 2" descr="A diagram of a ham&#10;&#10;Description automatically generated with medium confidence">
            <a:extLst>
              <a:ext uri="{FF2B5EF4-FFF2-40B4-BE49-F238E27FC236}">
                <a16:creationId xmlns:a16="http://schemas.microsoft.com/office/drawing/2014/main" id="{0DCDCDF9-ECB0-2DA5-D599-E401F25D8849}"/>
              </a:ext>
            </a:extLst>
          </p:cNvPr>
          <p:cNvPicPr>
            <a:picLocks noChangeAspect="1"/>
          </p:cNvPicPr>
          <p:nvPr/>
        </p:nvPicPr>
        <p:blipFill>
          <a:blip r:embed="rId4" cstate="print">
            <a:extLst>
              <a:ext uri="{28A0092B-C50C-407E-A947-70E740481C1C}">
                <a14:useLocalDpi xmlns:a14="http://schemas.microsoft.com/office/drawing/2010/main" val="0"/>
              </a:ext>
            </a:extLst>
          </a:blip>
          <a:srcRect t="10770"/>
          <a:stretch>
            <a:fillRect/>
          </a:stretch>
        </p:blipFill>
        <p:spPr bwMode="auto">
          <a:xfrm>
            <a:off x="2080713" y="2055813"/>
            <a:ext cx="7324543" cy="4570449"/>
          </a:xfrm>
          <a:prstGeom prst="rect">
            <a:avLst/>
          </a:prstGeom>
          <a:noFill/>
          <a:ln>
            <a:noFill/>
          </a:ln>
        </p:spPr>
      </p:pic>
    </p:spTree>
    <p:extLst>
      <p:ext uri="{BB962C8B-B14F-4D97-AF65-F5344CB8AC3E}">
        <p14:creationId xmlns:p14="http://schemas.microsoft.com/office/powerpoint/2010/main" val="433349109"/>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193F5-7C96-B534-4BAC-95A6E6B5FE1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FD19743-DDF3-9645-B0F0-57FC48A80A02}"/>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D5F2DD0F-5D54-4355-1AAB-E964B1385447}"/>
              </a:ext>
            </a:extLst>
          </p:cNvPr>
          <p:cNvSpPr>
            <a:spLocks noGrp="1"/>
          </p:cNvSpPr>
          <p:nvPr>
            <p:ph type="title"/>
          </p:nvPr>
        </p:nvSpPr>
        <p:spPr/>
        <p:txBody>
          <a:bodyPr/>
          <a:lstStyle/>
          <a:p>
            <a:r>
              <a:rPr lang="en-GB" dirty="0"/>
              <a:t>Phases 3-6: Bringing it together</a:t>
            </a:r>
          </a:p>
        </p:txBody>
      </p:sp>
      <p:pic>
        <p:nvPicPr>
          <p:cNvPr id="7" name="Picture 6" descr="A logo with a hand holding a hand&#10;&#10;Description automatically generated with medium confidence">
            <a:extLst>
              <a:ext uri="{FF2B5EF4-FFF2-40B4-BE49-F238E27FC236}">
                <a16:creationId xmlns:a16="http://schemas.microsoft.com/office/drawing/2014/main" id="{88F53324-8631-8E91-C6C8-C4CC3FEB864B}"/>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5" name="Picture 4" descr="A diagram of self-harm and social&#10;&#10;Description automatically generated">
            <a:extLst>
              <a:ext uri="{FF2B5EF4-FFF2-40B4-BE49-F238E27FC236}">
                <a16:creationId xmlns:a16="http://schemas.microsoft.com/office/drawing/2014/main" id="{EF58FB47-4336-D06E-47F2-F57B018EBDC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8726" t="7657" r="15037" b="9903"/>
          <a:stretch>
            <a:fillRect/>
          </a:stretch>
        </p:blipFill>
        <p:spPr bwMode="auto">
          <a:xfrm>
            <a:off x="3867331" y="2156917"/>
            <a:ext cx="4457337" cy="387631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57218091"/>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DE7A3-2657-9E6C-DADD-B6B86A8B77F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3869CF4-BA07-5C5E-E5D4-B3373928572B}"/>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E0FC1C9F-5C74-D8CA-916A-E3BC136B4E2F}"/>
              </a:ext>
            </a:extLst>
          </p:cNvPr>
          <p:cNvSpPr>
            <a:spLocks noGrp="1"/>
          </p:cNvSpPr>
          <p:nvPr>
            <p:ph type="title"/>
          </p:nvPr>
        </p:nvSpPr>
        <p:spPr/>
        <p:txBody>
          <a:bodyPr/>
          <a:lstStyle/>
          <a:p>
            <a:r>
              <a:rPr lang="en-GB" dirty="0"/>
              <a:t>Phases 3-6: Bringing it together</a:t>
            </a:r>
          </a:p>
        </p:txBody>
      </p:sp>
      <p:pic>
        <p:nvPicPr>
          <p:cNvPr id="7" name="Picture 6" descr="A logo with a hand holding a hand&#10;&#10;Description automatically generated with medium confidence">
            <a:extLst>
              <a:ext uri="{FF2B5EF4-FFF2-40B4-BE49-F238E27FC236}">
                <a16:creationId xmlns:a16="http://schemas.microsoft.com/office/drawing/2014/main" id="{3B621AAC-C531-B371-3444-901E7F7D8736}"/>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3" name="Picture 2" descr="A diagram of a social and harm&#10;&#10;Description automatically generated">
            <a:extLst>
              <a:ext uri="{FF2B5EF4-FFF2-40B4-BE49-F238E27FC236}">
                <a16:creationId xmlns:a16="http://schemas.microsoft.com/office/drawing/2014/main" id="{B82ED3DE-6896-7797-4AFB-0B19DBF7A262}"/>
              </a:ext>
            </a:extLst>
          </p:cNvPr>
          <p:cNvPicPr>
            <a:picLocks noChangeAspect="1"/>
          </p:cNvPicPr>
          <p:nvPr/>
        </p:nvPicPr>
        <p:blipFill rotWithShape="1">
          <a:blip r:embed="rId4">
            <a:extLst>
              <a:ext uri="{28A0092B-C50C-407E-A947-70E740481C1C}">
                <a14:useLocalDpi xmlns:a14="http://schemas.microsoft.com/office/drawing/2010/main" val="0"/>
              </a:ext>
            </a:extLst>
          </a:blip>
          <a:srcRect l="6302" t="10177" r="7058" b="2157"/>
          <a:stretch>
            <a:fillRect/>
          </a:stretch>
        </p:blipFill>
        <p:spPr bwMode="auto">
          <a:xfrm>
            <a:off x="3592287" y="2055813"/>
            <a:ext cx="4704669" cy="451287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137128"/>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960A9-BFB8-2164-E9C7-1FF205F8DD3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E9D50A7-EC30-67FC-D963-654493166A2C}"/>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C84DE65A-E4D6-A6A9-0F3C-D1E2E053EA72}"/>
              </a:ext>
            </a:extLst>
          </p:cNvPr>
          <p:cNvSpPr>
            <a:spLocks noGrp="1"/>
          </p:cNvSpPr>
          <p:nvPr>
            <p:ph type="title"/>
          </p:nvPr>
        </p:nvSpPr>
        <p:spPr/>
        <p:txBody>
          <a:bodyPr/>
          <a:lstStyle/>
          <a:p>
            <a:r>
              <a:rPr lang="en-GB" dirty="0"/>
              <a:t>Phases 3-6: Bringing it together</a:t>
            </a:r>
          </a:p>
        </p:txBody>
      </p:sp>
      <p:pic>
        <p:nvPicPr>
          <p:cNvPr id="7" name="Picture 6" descr="A logo with a hand holding a hand&#10;&#10;Description automatically generated with medium confidence">
            <a:extLst>
              <a:ext uri="{FF2B5EF4-FFF2-40B4-BE49-F238E27FC236}">
                <a16:creationId xmlns:a16="http://schemas.microsoft.com/office/drawing/2014/main" id="{C95002A6-EA9C-9849-170F-EFDE126816FB}"/>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5" name="Picture 4" descr="A diagram of a person and person&#10;&#10;AI-generated content may be incorrect.">
            <a:extLst>
              <a:ext uri="{FF2B5EF4-FFF2-40B4-BE49-F238E27FC236}">
                <a16:creationId xmlns:a16="http://schemas.microsoft.com/office/drawing/2014/main" id="{6D254766-8001-B525-44D8-34456455E6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926" y="2055813"/>
            <a:ext cx="3495765" cy="4674906"/>
          </a:xfrm>
          <a:prstGeom prst="rect">
            <a:avLst/>
          </a:prstGeom>
        </p:spPr>
      </p:pic>
    </p:spTree>
    <p:extLst>
      <p:ext uri="{BB962C8B-B14F-4D97-AF65-F5344CB8AC3E}">
        <p14:creationId xmlns:p14="http://schemas.microsoft.com/office/powerpoint/2010/main" val="2548478926"/>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9C1C4-C3BF-B228-CF5B-6481218224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DA51E5-C448-1193-1555-840AAB2FE729}"/>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48D9BBAF-6866-452B-99DB-9B1DEF8E53CD}"/>
              </a:ext>
            </a:extLst>
          </p:cNvPr>
          <p:cNvSpPr>
            <a:spLocks noGrp="1"/>
          </p:cNvSpPr>
          <p:nvPr>
            <p:ph type="title"/>
          </p:nvPr>
        </p:nvSpPr>
        <p:spPr/>
        <p:txBody>
          <a:bodyPr/>
          <a:lstStyle/>
          <a:p>
            <a:r>
              <a:rPr lang="en-GB" dirty="0"/>
              <a:t>Structure of today’s session </a:t>
            </a:r>
          </a:p>
        </p:txBody>
      </p:sp>
      <p:sp>
        <p:nvSpPr>
          <p:cNvPr id="3" name="Content Placeholder 2">
            <a:extLst>
              <a:ext uri="{FF2B5EF4-FFF2-40B4-BE49-F238E27FC236}">
                <a16:creationId xmlns:a16="http://schemas.microsoft.com/office/drawing/2014/main" id="{3239BCC6-942E-8A07-6296-E4CDEA9FC5AE}"/>
              </a:ext>
            </a:extLst>
          </p:cNvPr>
          <p:cNvSpPr>
            <a:spLocks noGrp="1"/>
          </p:cNvSpPr>
          <p:nvPr>
            <p:ph idx="1"/>
          </p:nvPr>
        </p:nvSpPr>
        <p:spPr>
          <a:xfrm>
            <a:off x="668090" y="2141537"/>
            <a:ext cx="10515600" cy="4351338"/>
          </a:xfrm>
        </p:spPr>
        <p:txBody>
          <a:bodyPr>
            <a:normAutofit/>
          </a:bodyPr>
          <a:lstStyle/>
          <a:p>
            <a:pPr marL="0" indent="0">
              <a:buNone/>
            </a:pPr>
            <a:endParaRPr lang="en-GB" dirty="0"/>
          </a:p>
          <a:p>
            <a:r>
              <a:rPr lang="en-GB" b="1" dirty="0"/>
              <a:t>Background</a:t>
            </a:r>
            <a:r>
              <a:rPr lang="en-GB" dirty="0"/>
              <a:t>: survivor paradigm, including its epistemology and central tenets </a:t>
            </a:r>
          </a:p>
          <a:p>
            <a:r>
              <a:rPr lang="en-GB" b="1" dirty="0"/>
              <a:t>Methodology: </a:t>
            </a:r>
            <a:r>
              <a:rPr lang="en-GB" dirty="0"/>
              <a:t>trustworthiness and rigour, positionality and RTA method</a:t>
            </a:r>
          </a:p>
          <a:p>
            <a:r>
              <a:rPr lang="en-GB" b="1" dirty="0"/>
              <a:t>Discussion: </a:t>
            </a:r>
            <a:r>
              <a:rPr lang="en-GB" dirty="0"/>
              <a:t>worked case example </a:t>
            </a:r>
            <a:endParaRPr lang="en-GB" b="1" dirty="0"/>
          </a:p>
          <a:p>
            <a:pPr marL="0" indent="0">
              <a:buNone/>
            </a:pPr>
            <a:r>
              <a:rPr lang="en-GB" dirty="0"/>
              <a:t> </a:t>
            </a:r>
            <a:endParaRPr lang="en-GB" b="1" dirty="0"/>
          </a:p>
          <a:p>
            <a:pPr lvl="1"/>
            <a:endParaRPr lang="en-GB" dirty="0"/>
          </a:p>
        </p:txBody>
      </p:sp>
      <p:pic>
        <p:nvPicPr>
          <p:cNvPr id="7" name="Picture 6" descr="A logo with a hand holding a hand&#10;&#10;Description automatically generated with medium confidence">
            <a:extLst>
              <a:ext uri="{FF2B5EF4-FFF2-40B4-BE49-F238E27FC236}">
                <a16:creationId xmlns:a16="http://schemas.microsoft.com/office/drawing/2014/main" id="{57D334C4-F0C1-4A42-97F4-FDA3F56A1ED7}"/>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Tree>
    <p:extLst>
      <p:ext uri="{BB962C8B-B14F-4D97-AF65-F5344CB8AC3E}">
        <p14:creationId xmlns:p14="http://schemas.microsoft.com/office/powerpoint/2010/main" val="653152220"/>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6C272-4F3A-A22A-5BE1-A312248D34A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815F205-C10B-D2B8-EDBF-DBB6B439B881}"/>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3A888636-35B5-1E38-A0C6-CF796D0E12EE}"/>
              </a:ext>
            </a:extLst>
          </p:cNvPr>
          <p:cNvSpPr>
            <a:spLocks noGrp="1"/>
          </p:cNvSpPr>
          <p:nvPr>
            <p:ph type="title"/>
          </p:nvPr>
        </p:nvSpPr>
        <p:spPr/>
        <p:txBody>
          <a:bodyPr/>
          <a:lstStyle/>
          <a:p>
            <a:r>
              <a:rPr lang="en-GB" dirty="0"/>
              <a:t>Quick query</a:t>
            </a:r>
          </a:p>
        </p:txBody>
      </p:sp>
      <p:pic>
        <p:nvPicPr>
          <p:cNvPr id="7" name="Picture 6" descr="A logo with a hand holding a hand&#10;&#10;Description automatically generated with medium confidence">
            <a:extLst>
              <a:ext uri="{FF2B5EF4-FFF2-40B4-BE49-F238E27FC236}">
                <a16:creationId xmlns:a16="http://schemas.microsoft.com/office/drawing/2014/main" id="{43D3CD09-5460-7800-7B04-8139ED70F824}"/>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6" name="Picture 5">
            <a:extLst>
              <a:ext uri="{FF2B5EF4-FFF2-40B4-BE49-F238E27FC236}">
                <a16:creationId xmlns:a16="http://schemas.microsoft.com/office/drawing/2014/main" id="{D3DBD898-A73E-2AF1-1B6A-624DDAA7B9D3}"/>
              </a:ext>
            </a:extLst>
          </p:cNvPr>
          <p:cNvPicPr>
            <a:picLocks noChangeAspect="1"/>
          </p:cNvPicPr>
          <p:nvPr/>
        </p:nvPicPr>
        <p:blipFill>
          <a:blip r:embed="rId4"/>
          <a:stretch>
            <a:fillRect/>
          </a:stretch>
        </p:blipFill>
        <p:spPr>
          <a:xfrm>
            <a:off x="838200" y="2285365"/>
            <a:ext cx="4022071" cy="3980977"/>
          </a:xfrm>
          <a:prstGeom prst="rect">
            <a:avLst/>
          </a:prstGeom>
        </p:spPr>
      </p:pic>
      <p:sp>
        <p:nvSpPr>
          <p:cNvPr id="8" name="TextBox 7">
            <a:extLst>
              <a:ext uri="{FF2B5EF4-FFF2-40B4-BE49-F238E27FC236}">
                <a16:creationId xmlns:a16="http://schemas.microsoft.com/office/drawing/2014/main" id="{F161969D-184E-0462-AA09-870A7426B5FE}"/>
              </a:ext>
            </a:extLst>
          </p:cNvPr>
          <p:cNvSpPr txBox="1"/>
          <p:nvPr/>
        </p:nvSpPr>
        <p:spPr>
          <a:xfrm>
            <a:off x="5436033" y="2844692"/>
            <a:ext cx="5747657" cy="2862322"/>
          </a:xfrm>
          <a:prstGeom prst="rect">
            <a:avLst/>
          </a:prstGeom>
          <a:noFill/>
        </p:spPr>
        <p:txBody>
          <a:bodyPr wrap="square" rtlCol="0">
            <a:spAutoFit/>
          </a:bodyPr>
          <a:lstStyle/>
          <a:p>
            <a:r>
              <a:rPr lang="en-GB" sz="3600" dirty="0"/>
              <a:t>What do you expect to learn during this training? </a:t>
            </a:r>
          </a:p>
          <a:p>
            <a:endParaRPr lang="en-GB" sz="3600" dirty="0"/>
          </a:p>
          <a:p>
            <a:r>
              <a:rPr lang="en-GB" sz="3600" dirty="0"/>
              <a:t>Is there anything you hoped would be discussed?</a:t>
            </a:r>
          </a:p>
        </p:txBody>
      </p:sp>
    </p:spTree>
    <p:extLst>
      <p:ext uri="{BB962C8B-B14F-4D97-AF65-F5344CB8AC3E}">
        <p14:creationId xmlns:p14="http://schemas.microsoft.com/office/powerpoint/2010/main" val="1710576589"/>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87620-2A3B-BB71-D981-E7EFA0D549F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4CD06C2-5850-CE67-023D-41D0344B2029}"/>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2B4A640-6CAE-B0BF-52E9-FE981763A5BA}"/>
              </a:ext>
            </a:extLst>
          </p:cNvPr>
          <p:cNvSpPr>
            <a:spLocks noGrp="1"/>
          </p:cNvSpPr>
          <p:nvPr>
            <p:ph type="title"/>
          </p:nvPr>
        </p:nvSpPr>
        <p:spPr/>
        <p:txBody>
          <a:bodyPr/>
          <a:lstStyle/>
          <a:p>
            <a:r>
              <a:rPr lang="en-GB" dirty="0"/>
              <a:t>Survivor paradigm 	  </a:t>
            </a:r>
          </a:p>
        </p:txBody>
      </p:sp>
      <p:graphicFrame>
        <p:nvGraphicFramePr>
          <p:cNvPr id="9" name="Content Placeholder 2">
            <a:extLst>
              <a:ext uri="{FF2B5EF4-FFF2-40B4-BE49-F238E27FC236}">
                <a16:creationId xmlns:a16="http://schemas.microsoft.com/office/drawing/2014/main" id="{8E1523BA-AF5E-3A13-0D09-1AB87CF64DD9}"/>
              </a:ext>
            </a:extLst>
          </p:cNvPr>
          <p:cNvGraphicFramePr>
            <a:graphicFrameLocks noGrp="1"/>
          </p:cNvGraphicFramePr>
          <p:nvPr>
            <p:ph idx="1"/>
            <p:extLst>
              <p:ext uri="{D42A27DB-BD31-4B8C-83A1-F6EECF244321}">
                <p14:modId xmlns:p14="http://schemas.microsoft.com/office/powerpoint/2010/main" val="3818069872"/>
              </p:ext>
            </p:extLst>
          </p:nvPr>
        </p:nvGraphicFramePr>
        <p:xfrm>
          <a:off x="668090" y="3086099"/>
          <a:ext cx="10515600" cy="3321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A logo with a hand holding a hand&#10;&#10;Description automatically generated with medium confidence">
            <a:extLst>
              <a:ext uri="{FF2B5EF4-FFF2-40B4-BE49-F238E27FC236}">
                <a16:creationId xmlns:a16="http://schemas.microsoft.com/office/drawing/2014/main" id="{B2723801-B828-B5AE-433B-312BCE9F8F77}"/>
              </a:ext>
            </a:extLst>
          </p:cNvPr>
          <p:cNvPicPr>
            <a:picLocks noChangeAspect="1"/>
          </p:cNvPicPr>
          <p:nvPr/>
        </p:nvPicPr>
        <p:blipFill rotWithShape="1">
          <a:blip r:embed="rId8">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Tree>
    <p:extLst>
      <p:ext uri="{BB962C8B-B14F-4D97-AF65-F5344CB8AC3E}">
        <p14:creationId xmlns:p14="http://schemas.microsoft.com/office/powerpoint/2010/main" val="261162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9"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2A165-803B-DF25-A179-35AA1E7721D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74ED68D-7887-4BD3-8E34-09544904A83F}"/>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5918FE2E-A54A-745C-CD3D-A92D9E3AD06E}"/>
              </a:ext>
            </a:extLst>
          </p:cNvPr>
          <p:cNvSpPr>
            <a:spLocks noGrp="1"/>
          </p:cNvSpPr>
          <p:nvPr>
            <p:ph type="title"/>
          </p:nvPr>
        </p:nvSpPr>
        <p:spPr/>
        <p:txBody>
          <a:bodyPr/>
          <a:lstStyle/>
          <a:p>
            <a:r>
              <a:rPr lang="en-GB" dirty="0"/>
              <a:t>Survivor paradigm 	  </a:t>
            </a:r>
          </a:p>
        </p:txBody>
      </p:sp>
      <p:pic>
        <p:nvPicPr>
          <p:cNvPr id="7" name="Picture 6" descr="A logo with a hand holding a hand&#10;&#10;Description automatically generated with medium confidence">
            <a:extLst>
              <a:ext uri="{FF2B5EF4-FFF2-40B4-BE49-F238E27FC236}">
                <a16:creationId xmlns:a16="http://schemas.microsoft.com/office/drawing/2014/main" id="{DDF6F898-F936-4DE2-9AA0-10B3AC079088}"/>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pic>
        <p:nvPicPr>
          <p:cNvPr id="5" name="Graphic 4" descr="Iceberg outline">
            <a:extLst>
              <a:ext uri="{FF2B5EF4-FFF2-40B4-BE49-F238E27FC236}">
                <a16:creationId xmlns:a16="http://schemas.microsoft.com/office/drawing/2014/main" id="{ED5CFA22-B829-0811-64B0-2CE8E394D04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8200" y="2442676"/>
            <a:ext cx="3953691" cy="3953691"/>
          </a:xfrm>
          <a:prstGeom prst="rect">
            <a:avLst/>
          </a:prstGeom>
        </p:spPr>
      </p:pic>
      <p:sp>
        <p:nvSpPr>
          <p:cNvPr id="11" name="TextBox 10">
            <a:extLst>
              <a:ext uri="{FF2B5EF4-FFF2-40B4-BE49-F238E27FC236}">
                <a16:creationId xmlns:a16="http://schemas.microsoft.com/office/drawing/2014/main" id="{757E09AB-074F-AC98-0CFD-5B3C937834DC}"/>
              </a:ext>
            </a:extLst>
          </p:cNvPr>
          <p:cNvSpPr txBox="1"/>
          <p:nvPr/>
        </p:nvSpPr>
        <p:spPr>
          <a:xfrm>
            <a:off x="5068389" y="2547179"/>
            <a:ext cx="6100354" cy="461665"/>
          </a:xfrm>
          <a:prstGeom prst="rect">
            <a:avLst/>
          </a:prstGeom>
          <a:noFill/>
        </p:spPr>
        <p:txBody>
          <a:bodyPr wrap="square">
            <a:spAutoFit/>
          </a:bodyPr>
          <a:lstStyle/>
          <a:p>
            <a:r>
              <a:rPr lang="en-GB" sz="2400" dirty="0"/>
              <a:t>Anorexia nervosa</a:t>
            </a:r>
          </a:p>
        </p:txBody>
      </p:sp>
      <p:sp>
        <p:nvSpPr>
          <p:cNvPr id="13" name="TextBox 12">
            <a:extLst>
              <a:ext uri="{FF2B5EF4-FFF2-40B4-BE49-F238E27FC236}">
                <a16:creationId xmlns:a16="http://schemas.microsoft.com/office/drawing/2014/main" id="{4670ED5B-DC09-5D1B-9E85-93F915CEAE9B}"/>
              </a:ext>
            </a:extLst>
          </p:cNvPr>
          <p:cNvSpPr txBox="1"/>
          <p:nvPr/>
        </p:nvSpPr>
        <p:spPr>
          <a:xfrm>
            <a:off x="5078982" y="4545351"/>
            <a:ext cx="6100354" cy="461665"/>
          </a:xfrm>
          <a:prstGeom prst="rect">
            <a:avLst/>
          </a:prstGeom>
          <a:noFill/>
        </p:spPr>
        <p:txBody>
          <a:bodyPr wrap="square">
            <a:spAutoFit/>
          </a:bodyPr>
          <a:lstStyle/>
          <a:p>
            <a:r>
              <a:rPr lang="en-GB" sz="2400" dirty="0"/>
              <a:t>Eating</a:t>
            </a:r>
            <a:r>
              <a:rPr lang="en-GB" sz="1800" dirty="0"/>
              <a:t> </a:t>
            </a:r>
            <a:r>
              <a:rPr lang="en-GB" sz="2400" dirty="0"/>
              <a:t>distress</a:t>
            </a:r>
            <a:endParaRPr lang="en-GB" dirty="0"/>
          </a:p>
        </p:txBody>
      </p:sp>
      <p:sp>
        <p:nvSpPr>
          <p:cNvPr id="15" name="TextBox 14">
            <a:extLst>
              <a:ext uri="{FF2B5EF4-FFF2-40B4-BE49-F238E27FC236}">
                <a16:creationId xmlns:a16="http://schemas.microsoft.com/office/drawing/2014/main" id="{00C56C7B-98A7-771D-F3B8-47A4817D5535}"/>
              </a:ext>
            </a:extLst>
          </p:cNvPr>
          <p:cNvSpPr txBox="1"/>
          <p:nvPr/>
        </p:nvSpPr>
        <p:spPr>
          <a:xfrm>
            <a:off x="5068389" y="2991744"/>
            <a:ext cx="6100354" cy="1200329"/>
          </a:xfrm>
          <a:prstGeom prst="rect">
            <a:avLst/>
          </a:prstGeom>
          <a:noFill/>
        </p:spPr>
        <p:txBody>
          <a:bodyPr wrap="square">
            <a:spAutoFit/>
          </a:bodyPr>
          <a:lstStyle/>
          <a:p>
            <a:r>
              <a:rPr lang="en-GB" sz="1800" dirty="0"/>
              <a:t>Individuals commonly have a BMI is a lower than 18.5. Patients typically resist attempts to help restore nutrition and weight. A notable feature of AN is that the individual does not experience herself or himself ‘sick’. </a:t>
            </a:r>
            <a:endParaRPr lang="en-GB" dirty="0"/>
          </a:p>
        </p:txBody>
      </p:sp>
      <p:sp>
        <p:nvSpPr>
          <p:cNvPr id="17" name="TextBox 16">
            <a:extLst>
              <a:ext uri="{FF2B5EF4-FFF2-40B4-BE49-F238E27FC236}">
                <a16:creationId xmlns:a16="http://schemas.microsoft.com/office/drawing/2014/main" id="{C5C15D39-21B4-C40F-2D7D-EECADE555281}"/>
              </a:ext>
            </a:extLst>
          </p:cNvPr>
          <p:cNvSpPr txBox="1"/>
          <p:nvPr/>
        </p:nvSpPr>
        <p:spPr>
          <a:xfrm>
            <a:off x="5083336" y="5007016"/>
            <a:ext cx="6100354" cy="646331"/>
          </a:xfrm>
          <a:prstGeom prst="rect">
            <a:avLst/>
          </a:prstGeom>
          <a:noFill/>
        </p:spPr>
        <p:txBody>
          <a:bodyPr wrap="square">
            <a:spAutoFit/>
          </a:bodyPr>
          <a:lstStyle/>
          <a:p>
            <a:pPr marL="0" indent="0">
              <a:buFont typeface="Arial" panose="020B0604020202020204" pitchFamily="34" charset="0"/>
              <a:buNone/>
            </a:pPr>
            <a:r>
              <a:rPr lang="en-GB" sz="1800" dirty="0">
                <a:latin typeface="Aptos" panose="020B0004020202020204" pitchFamily="34" charset="0"/>
              </a:rPr>
              <a:t>‘AN’ makes visible how ‘bodies are both acted upon and have agency’ (Schott &amp; Langan, 2021). </a:t>
            </a:r>
          </a:p>
        </p:txBody>
      </p:sp>
      <p:sp>
        <p:nvSpPr>
          <p:cNvPr id="19" name="TextBox 18">
            <a:extLst>
              <a:ext uri="{FF2B5EF4-FFF2-40B4-BE49-F238E27FC236}">
                <a16:creationId xmlns:a16="http://schemas.microsoft.com/office/drawing/2014/main" id="{0BBEA800-13B8-A718-87E5-16C550566C7F}"/>
              </a:ext>
            </a:extLst>
          </p:cNvPr>
          <p:cNvSpPr txBox="1"/>
          <p:nvPr/>
        </p:nvSpPr>
        <p:spPr>
          <a:xfrm>
            <a:off x="5029200" y="5610866"/>
            <a:ext cx="6100354" cy="646331"/>
          </a:xfrm>
          <a:prstGeom prst="rect">
            <a:avLst/>
          </a:prstGeom>
          <a:noFill/>
        </p:spPr>
        <p:txBody>
          <a:bodyPr wrap="square">
            <a:spAutoFit/>
          </a:bodyPr>
          <a:lstStyle/>
          <a:p>
            <a:pPr marL="0" indent="0">
              <a:buFont typeface="Arial" panose="020B0604020202020204" pitchFamily="34" charset="0"/>
              <a:buNone/>
            </a:pPr>
            <a:r>
              <a:rPr lang="en-GB" sz="1800" dirty="0">
                <a:solidFill>
                  <a:schemeClr val="dk1"/>
                </a:solidFill>
                <a:latin typeface="Aptos" panose="020B0004020202020204" pitchFamily="34" charset="0"/>
              </a:rPr>
              <a:t>“One day, I will be thin enough. Just the bones, no disfiguring flesh, just the </a:t>
            </a:r>
            <a:r>
              <a:rPr lang="en-GB" sz="1800" i="1" dirty="0">
                <a:solidFill>
                  <a:schemeClr val="dk1"/>
                </a:solidFill>
                <a:latin typeface="Aptos" panose="020B0004020202020204" pitchFamily="34" charset="0"/>
              </a:rPr>
              <a:t>pure</a:t>
            </a:r>
            <a:r>
              <a:rPr lang="en-GB" sz="1800" dirty="0">
                <a:solidFill>
                  <a:schemeClr val="dk1"/>
                </a:solidFill>
                <a:latin typeface="Aptos" panose="020B0004020202020204" pitchFamily="34" charset="0"/>
              </a:rPr>
              <a:t> clear shape of me...” (Fuchs, 2022: 113). </a:t>
            </a:r>
          </a:p>
        </p:txBody>
      </p:sp>
    </p:spTree>
    <p:extLst>
      <p:ext uri="{BB962C8B-B14F-4D97-AF65-F5344CB8AC3E}">
        <p14:creationId xmlns:p14="http://schemas.microsoft.com/office/powerpoint/2010/main" val="973945326"/>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35A3A-5F35-C192-9F06-582DB9F874F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2BACE8C-0DF8-FF1C-82CE-C75F02F25D06}"/>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08826975-6A56-154E-4775-55B27ED3FE9B}"/>
              </a:ext>
            </a:extLst>
          </p:cNvPr>
          <p:cNvSpPr>
            <a:spLocks noGrp="1"/>
          </p:cNvSpPr>
          <p:nvPr>
            <p:ph type="title"/>
          </p:nvPr>
        </p:nvSpPr>
        <p:spPr/>
        <p:txBody>
          <a:bodyPr/>
          <a:lstStyle/>
          <a:p>
            <a:r>
              <a:rPr lang="en-GB" dirty="0"/>
              <a:t>Overall… </a:t>
            </a:r>
          </a:p>
        </p:txBody>
      </p:sp>
      <p:pic>
        <p:nvPicPr>
          <p:cNvPr id="7" name="Picture 6" descr="A logo with a hand holding a hand&#10;&#10;Description automatically generated with medium confidence">
            <a:extLst>
              <a:ext uri="{FF2B5EF4-FFF2-40B4-BE49-F238E27FC236}">
                <a16:creationId xmlns:a16="http://schemas.microsoft.com/office/drawing/2014/main" id="{105470DE-0228-7505-2AA8-C25D34C6F34C}"/>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5" name="Content Placeholder 2">
            <a:extLst>
              <a:ext uri="{FF2B5EF4-FFF2-40B4-BE49-F238E27FC236}">
                <a16:creationId xmlns:a16="http://schemas.microsoft.com/office/drawing/2014/main" id="{BD763DD5-546B-F2B7-ED6D-E86B1F8A63AE}"/>
              </a:ext>
            </a:extLst>
          </p:cNvPr>
          <p:cNvSpPr txBox="1">
            <a:spLocks/>
          </p:cNvSpPr>
          <p:nvPr/>
        </p:nvSpPr>
        <p:spPr>
          <a:xfrm>
            <a:off x="838200" y="2721756"/>
            <a:ext cx="10515600" cy="2933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Survivor approach capitalises on the subjectivity of the LE researcher and peers with LE</a:t>
            </a:r>
          </a:p>
          <a:p>
            <a:pPr lvl="1"/>
            <a:r>
              <a:rPr lang="en-GB" dirty="0"/>
              <a:t>Being close to the topic produces novel understanding closer to community reality (Beresford, 2003)</a:t>
            </a:r>
          </a:p>
          <a:p>
            <a:r>
              <a:rPr lang="en-GB" dirty="0"/>
              <a:t>Survivor approach aligns with the ‘Big Q’ qualitative paradigm</a:t>
            </a:r>
          </a:p>
          <a:p>
            <a:pPr lvl="1"/>
            <a:r>
              <a:rPr lang="en-GB" dirty="0"/>
              <a:t>“</a:t>
            </a:r>
            <a:r>
              <a:rPr lang="en-GB" i="1" dirty="0"/>
              <a:t>What we see within the data inevitably reflects who we are” </a:t>
            </a:r>
            <a:r>
              <a:rPr lang="en-GB" dirty="0"/>
              <a:t>(Terry et al., 2017: 37)</a:t>
            </a:r>
          </a:p>
          <a:p>
            <a:pPr marL="0" indent="0">
              <a:buNone/>
            </a:pPr>
            <a:endParaRPr lang="en-GB" dirty="0"/>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1212076811"/>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D4A94-750C-36A4-8E12-99FFBFF05FA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3738F3F-6C43-B96A-A5EC-712E8B475486}"/>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3F6C4253-8DF3-5ACB-2730-CD110B84AC89}"/>
              </a:ext>
            </a:extLst>
          </p:cNvPr>
          <p:cNvSpPr>
            <a:spLocks noGrp="1"/>
          </p:cNvSpPr>
          <p:nvPr>
            <p:ph type="title"/>
          </p:nvPr>
        </p:nvSpPr>
        <p:spPr/>
        <p:txBody>
          <a:bodyPr/>
          <a:lstStyle/>
          <a:p>
            <a:r>
              <a:rPr lang="en-GB" dirty="0"/>
              <a:t>Methods 	  </a:t>
            </a:r>
          </a:p>
        </p:txBody>
      </p:sp>
      <p:graphicFrame>
        <p:nvGraphicFramePr>
          <p:cNvPr id="9" name="Content Placeholder 2">
            <a:extLst>
              <a:ext uri="{FF2B5EF4-FFF2-40B4-BE49-F238E27FC236}">
                <a16:creationId xmlns:a16="http://schemas.microsoft.com/office/drawing/2014/main" id="{ADD85391-ED9F-82C6-6474-B0B851E2C3EB}"/>
              </a:ext>
            </a:extLst>
          </p:cNvPr>
          <p:cNvGraphicFramePr>
            <a:graphicFrameLocks noGrp="1"/>
          </p:cNvGraphicFramePr>
          <p:nvPr>
            <p:ph idx="1"/>
            <p:extLst>
              <p:ext uri="{D42A27DB-BD31-4B8C-83A1-F6EECF244321}">
                <p14:modId xmlns:p14="http://schemas.microsoft.com/office/powerpoint/2010/main" val="3775401540"/>
              </p:ext>
            </p:extLst>
          </p:nvPr>
        </p:nvGraphicFramePr>
        <p:xfrm>
          <a:off x="668090" y="2565399"/>
          <a:ext cx="10515600" cy="3321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A logo with a hand holding a hand&#10;&#10;Description automatically generated with medium confidence">
            <a:extLst>
              <a:ext uri="{FF2B5EF4-FFF2-40B4-BE49-F238E27FC236}">
                <a16:creationId xmlns:a16="http://schemas.microsoft.com/office/drawing/2014/main" id="{E050D8B2-3923-18F2-D9D1-5CAAE61417D3}"/>
              </a:ext>
            </a:extLst>
          </p:cNvPr>
          <p:cNvPicPr>
            <a:picLocks noChangeAspect="1"/>
          </p:cNvPicPr>
          <p:nvPr/>
        </p:nvPicPr>
        <p:blipFill rotWithShape="1">
          <a:blip r:embed="rId8">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Tree>
    <p:extLst>
      <p:ext uri="{BB962C8B-B14F-4D97-AF65-F5344CB8AC3E}">
        <p14:creationId xmlns:p14="http://schemas.microsoft.com/office/powerpoint/2010/main" val="1723428683"/>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59FE2-883C-24E6-4345-89FAE4D54B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4FF386F-BEE1-923A-E734-0092DC0AA10E}"/>
              </a:ext>
            </a:extLst>
          </p:cNvPr>
          <p:cNvSpPr txBox="1"/>
          <p:nvPr/>
        </p:nvSpPr>
        <p:spPr>
          <a:xfrm>
            <a:off x="0" y="0"/>
            <a:ext cx="12192000" cy="1920240"/>
          </a:xfrm>
          <a:prstGeom prst="rect">
            <a:avLst/>
          </a:prstGeom>
          <a:solidFill>
            <a:srgbClr val="99D4EF"/>
          </a:solidFill>
          <a:ln>
            <a:solidFill>
              <a:srgbClr val="9ACCEE"/>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EF324D9D-5C1F-6B71-A0D9-37A1EF41C9EA}"/>
              </a:ext>
            </a:extLst>
          </p:cNvPr>
          <p:cNvSpPr>
            <a:spLocks noGrp="1"/>
          </p:cNvSpPr>
          <p:nvPr>
            <p:ph type="title"/>
          </p:nvPr>
        </p:nvSpPr>
        <p:spPr/>
        <p:txBody>
          <a:bodyPr>
            <a:normAutofit fontScale="90000"/>
          </a:bodyPr>
          <a:lstStyle/>
          <a:p>
            <a:br>
              <a:rPr lang="en-GB" b="1" dirty="0"/>
            </a:br>
            <a:r>
              <a:rPr lang="en-GB" b="1" dirty="0"/>
              <a:t>Methods</a:t>
            </a:r>
            <a:br>
              <a:rPr lang="en-GB" dirty="0"/>
            </a:br>
            <a:endParaRPr lang="en-GB" i="1" dirty="0"/>
          </a:p>
        </p:txBody>
      </p:sp>
      <p:pic>
        <p:nvPicPr>
          <p:cNvPr id="7" name="Picture 6" descr="A logo with a hand holding a hand&#10;&#10;Description automatically generated with medium confidence">
            <a:extLst>
              <a:ext uri="{FF2B5EF4-FFF2-40B4-BE49-F238E27FC236}">
                <a16:creationId xmlns:a16="http://schemas.microsoft.com/office/drawing/2014/main" id="{A46FA968-F9AD-FA18-DB59-330C8450BC35}"/>
              </a:ext>
            </a:extLst>
          </p:cNvPr>
          <p:cNvPicPr>
            <a:picLocks noChangeAspect="1"/>
          </p:cNvPicPr>
          <p:nvPr/>
        </p:nvPicPr>
        <p:blipFill rotWithShape="1">
          <a:blip r:embed="rId3">
            <a:extLst>
              <a:ext uri="{28A0092B-C50C-407E-A947-70E740481C1C}">
                <a14:useLocalDpi xmlns:a14="http://schemas.microsoft.com/office/drawing/2010/main" val="0"/>
              </a:ext>
            </a:extLst>
          </a:blip>
          <a:srcRect l="17147" t="21755" r="18000" b="17540"/>
          <a:stretch/>
        </p:blipFill>
        <p:spPr>
          <a:xfrm>
            <a:off x="10175381" y="0"/>
            <a:ext cx="2016619" cy="1887647"/>
          </a:xfrm>
          <a:prstGeom prst="rect">
            <a:avLst/>
          </a:prstGeom>
        </p:spPr>
      </p:pic>
      <p:sp>
        <p:nvSpPr>
          <p:cNvPr id="6" name="Content Placeholder 5">
            <a:extLst>
              <a:ext uri="{FF2B5EF4-FFF2-40B4-BE49-F238E27FC236}">
                <a16:creationId xmlns:a16="http://schemas.microsoft.com/office/drawing/2014/main" id="{05A6D0C2-398B-0F84-D4E2-F3C63D9D2B61}"/>
              </a:ext>
            </a:extLst>
          </p:cNvPr>
          <p:cNvSpPr>
            <a:spLocks noGrp="1"/>
          </p:cNvSpPr>
          <p:nvPr>
            <p:ph idx="1"/>
          </p:nvPr>
        </p:nvSpPr>
        <p:spPr>
          <a:xfrm>
            <a:off x="838200" y="2252771"/>
            <a:ext cx="10122074" cy="3924191"/>
          </a:xfrm>
        </p:spPr>
        <p:txBody>
          <a:bodyPr>
            <a:normAutofit lnSpcReduction="10000"/>
          </a:bodyPr>
          <a:lstStyle/>
          <a:p>
            <a:r>
              <a:rPr lang="en-GB" dirty="0"/>
              <a:t>Positivistic paradigms are often incorrectly applied: </a:t>
            </a:r>
          </a:p>
          <a:p>
            <a:pPr lvl="1"/>
            <a:r>
              <a:rPr lang="en-GB" dirty="0"/>
              <a:t>Braun &amp; Clarke (2025) note qual researchers having to justify how they ‘avoided’ bias </a:t>
            </a:r>
          </a:p>
          <a:p>
            <a:r>
              <a:rPr lang="en-GB" dirty="0"/>
              <a:t>Survivor approaches </a:t>
            </a:r>
          </a:p>
          <a:p>
            <a:pPr lvl="1"/>
            <a:r>
              <a:rPr lang="en-GB" dirty="0"/>
              <a:t>As above</a:t>
            </a:r>
          </a:p>
          <a:p>
            <a:pPr lvl="1"/>
            <a:r>
              <a:rPr lang="en-GB" dirty="0"/>
              <a:t>A lack of generalisability and objectivity, ‘agenda’, cherry-picking, overt accusations of omitting evidence </a:t>
            </a:r>
          </a:p>
          <a:p>
            <a:r>
              <a:rPr lang="en-GB" dirty="0"/>
              <a:t>The researcher is a central instrument in knowledge production</a:t>
            </a:r>
          </a:p>
          <a:p>
            <a:r>
              <a:rPr lang="en-GB" dirty="0"/>
              <a:t>Methodological integrity and reflexive openness (Braun &amp; Clarke, 2025)</a:t>
            </a:r>
          </a:p>
          <a:p>
            <a:endParaRPr lang="en-GB" dirty="0"/>
          </a:p>
        </p:txBody>
      </p:sp>
    </p:spTree>
    <p:extLst>
      <p:ext uri="{BB962C8B-B14F-4D97-AF65-F5344CB8AC3E}">
        <p14:creationId xmlns:p14="http://schemas.microsoft.com/office/powerpoint/2010/main" val="1823528438"/>
      </p:ext>
    </p:extLst>
  </p:cSld>
  <p:clrMapOvr>
    <a:masterClrMapping/>
  </p:clrMapOvr>
  <mc:AlternateContent xmlns:mc="http://schemas.openxmlformats.org/markup-compatibility/2006" xmlns:p14="http://schemas.microsoft.com/office/powerpoint/2010/main">
    <mc:Choice Requires="p14">
      <p:transition spd="slow" p14:dur="2000" advTm="19436"/>
    </mc:Choice>
    <mc:Fallback xmlns="">
      <p:transition spd="slow" advTm="194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anim calcmode="lin" valueType="num">
                                      <p:cBhvr additive="base">
                                        <p:cTn id="43"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additive="base">
                                        <p:cTn id="4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598</TotalTime>
  <Words>3487</Words>
  <Application>Microsoft Office PowerPoint</Application>
  <PresentationFormat>Widescreen</PresentationFormat>
  <Paragraphs>255</Paragraphs>
  <Slides>28</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Aptos</vt:lpstr>
      <vt:lpstr>Aptos Display</vt:lpstr>
      <vt:lpstr>Arial</vt:lpstr>
      <vt:lpstr>Office Theme</vt:lpstr>
      <vt:lpstr>“I think that’s just confirmation bias”: A worked case example of reflexive thematic analysis from a survivor standpoint</vt:lpstr>
      <vt:lpstr>Objectives </vt:lpstr>
      <vt:lpstr>Structure of today’s session </vt:lpstr>
      <vt:lpstr>Quick query</vt:lpstr>
      <vt:lpstr>Survivor paradigm    </vt:lpstr>
      <vt:lpstr>Survivor paradigm    </vt:lpstr>
      <vt:lpstr>Overall… </vt:lpstr>
      <vt:lpstr>Methods    </vt:lpstr>
      <vt:lpstr> Methods </vt:lpstr>
      <vt:lpstr> Methods </vt:lpstr>
      <vt:lpstr> Methods </vt:lpstr>
      <vt:lpstr>Positionality statements  </vt:lpstr>
      <vt:lpstr>Positionality statements  </vt:lpstr>
      <vt:lpstr>Positionality statements</vt:lpstr>
      <vt:lpstr>Reflexive thematic analysis</vt:lpstr>
      <vt:lpstr>Reflexive thematic analysis</vt:lpstr>
      <vt:lpstr>Worked case example of RTA </vt:lpstr>
      <vt:lpstr>Phases 1-2</vt:lpstr>
      <vt:lpstr>Phases 1-2</vt:lpstr>
      <vt:lpstr>Phases 1-2: Looking at self and others</vt:lpstr>
      <vt:lpstr>Phases 1-2: Looking at self and others</vt:lpstr>
      <vt:lpstr>Phases 1-2: Looking at self and others</vt:lpstr>
      <vt:lpstr>Phases 1-2: Looking at self and others</vt:lpstr>
      <vt:lpstr>Phases 1-2: Looking at self and others</vt:lpstr>
      <vt:lpstr>Phases 3-6: Bringing it together</vt:lpstr>
      <vt:lpstr>Phases 3-6: Bringing it together</vt:lpstr>
      <vt:lpstr>Phases 3-6: Bringing it together</vt:lpstr>
      <vt:lpstr>Phases 3-6: Bringing it together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Da Cunha Lewin</dc:creator>
  <cp:lastModifiedBy>Caroline Da Cunha Lewin</cp:lastModifiedBy>
  <cp:revision>1</cp:revision>
  <dcterms:created xsi:type="dcterms:W3CDTF">2025-10-20T15:05:32Z</dcterms:created>
  <dcterms:modified xsi:type="dcterms:W3CDTF">2025-11-03T13:06:25Z</dcterms:modified>
</cp:coreProperties>
</file>